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theme/themeOverride3.xml" ContentType="application/vnd.openxmlformats-officedocument.themeOverride+xml"/>
  <Override PartName="/ppt/charts/chart5.xml" ContentType="application/vnd.openxmlformats-officedocument.drawingml.chart+xml"/>
  <Override PartName="/ppt/theme/themeOverride4.xml" ContentType="application/vnd.openxmlformats-officedocument.themeOverr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heme/themeOverride5.xml" ContentType="application/vnd.openxmlformats-officedocument.themeOverride+xml"/>
  <Override PartName="/ppt/charts/chart10.xml" ContentType="application/vnd.openxmlformats-officedocument.drawingml.chart+xml"/>
  <Override PartName="/ppt/theme/themeOverride6.xml" ContentType="application/vnd.openxmlformats-officedocument.themeOverride+xml"/>
  <Override PartName="/ppt/charts/chart11.xml" ContentType="application/vnd.openxmlformats-officedocument.drawingml.chart+xml"/>
  <Override PartName="/ppt/theme/themeOverride7.xml" ContentType="application/vnd.openxmlformats-officedocument.themeOverride+xml"/>
  <Override PartName="/ppt/charts/chart12.xml" ContentType="application/vnd.openxmlformats-officedocument.drawingml.chart+xml"/>
  <Override PartName="/ppt/theme/themeOverride8.xml" ContentType="application/vnd.openxmlformats-officedocument.themeOverride+xml"/>
  <Override PartName="/ppt/notesSlides/notesSlide13.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6.xml" ContentType="application/vnd.openxmlformats-officedocument.drawingml.chart+xml"/>
  <Override PartName="/ppt/theme/themeOverride9.xml" ContentType="application/vnd.openxmlformats-officedocument.themeOverride+xml"/>
  <Override PartName="/ppt/charts/chart17.xml" ContentType="application/vnd.openxmlformats-officedocument.drawingml.chart+xml"/>
  <Override PartName="/ppt/theme/themeOverride10.xml" ContentType="application/vnd.openxmlformats-officedocument.themeOverride+xml"/>
  <Override PartName="/ppt/charts/chart18.xml" ContentType="application/vnd.openxmlformats-officedocument.drawingml.chart+xml"/>
  <Override PartName="/ppt/theme/themeOverride1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9.xml" ContentType="application/vnd.openxmlformats-officedocument.drawingml.chart+xml"/>
  <Override PartName="/ppt/theme/themeOverride12.xml" ContentType="application/vnd.openxmlformats-officedocument.themeOverride+xml"/>
  <Override PartName="/ppt/charts/chart20.xml" ContentType="application/vnd.openxmlformats-officedocument.drawingml.chart+xml"/>
  <Override PartName="/ppt/theme/themeOverride13.xml" ContentType="application/vnd.openxmlformats-officedocument.themeOverride+xml"/>
  <Override PartName="/ppt/charts/chart21.xml" ContentType="application/vnd.openxmlformats-officedocument.drawingml.chart+xml"/>
  <Override PartName="/ppt/theme/themeOverride14.xml" ContentType="application/vnd.openxmlformats-officedocument.themeOverride+xml"/>
  <Override PartName="/ppt/charts/chart22.xml" ContentType="application/vnd.openxmlformats-officedocument.drawingml.chart+xml"/>
  <Override PartName="/ppt/theme/themeOverride15.xml" ContentType="application/vnd.openxmlformats-officedocument.themeOverride+xml"/>
  <Override PartName="/ppt/charts/chart23.xml" ContentType="application/vnd.openxmlformats-officedocument.drawingml.chart+xml"/>
  <Override PartName="/ppt/theme/themeOverride16.xml" ContentType="application/vnd.openxmlformats-officedocument.themeOverride+xml"/>
  <Override PartName="/ppt/charts/chart24.xml" ContentType="application/vnd.openxmlformats-officedocument.drawingml.chart+xml"/>
  <Override PartName="/ppt/theme/themeOverride17.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handoutMasterIdLst>
    <p:handoutMasterId r:id="rId93"/>
  </p:handoutMasterIdLst>
  <p:sldIdLst>
    <p:sldId id="500" r:id="rId2"/>
    <p:sldId id="600" r:id="rId3"/>
    <p:sldId id="501" r:id="rId4"/>
    <p:sldId id="502" r:id="rId5"/>
    <p:sldId id="596" r:id="rId6"/>
    <p:sldId id="595" r:id="rId7"/>
    <p:sldId id="504" r:id="rId8"/>
    <p:sldId id="505" r:id="rId9"/>
    <p:sldId id="506" r:id="rId10"/>
    <p:sldId id="507" r:id="rId11"/>
    <p:sldId id="508" r:id="rId12"/>
    <p:sldId id="509" r:id="rId13"/>
    <p:sldId id="510" r:id="rId14"/>
    <p:sldId id="511" r:id="rId15"/>
    <p:sldId id="512" r:id="rId16"/>
    <p:sldId id="513" r:id="rId17"/>
    <p:sldId id="514" r:id="rId18"/>
    <p:sldId id="515" r:id="rId19"/>
    <p:sldId id="516" r:id="rId20"/>
    <p:sldId id="517" r:id="rId21"/>
    <p:sldId id="578" r:id="rId22"/>
    <p:sldId id="518" r:id="rId23"/>
    <p:sldId id="519" r:id="rId24"/>
    <p:sldId id="520" r:id="rId25"/>
    <p:sldId id="521" r:id="rId26"/>
    <p:sldId id="522" r:id="rId27"/>
    <p:sldId id="523" r:id="rId28"/>
    <p:sldId id="524" r:id="rId29"/>
    <p:sldId id="525" r:id="rId30"/>
    <p:sldId id="526" r:id="rId31"/>
    <p:sldId id="527" r:id="rId32"/>
    <p:sldId id="528" r:id="rId33"/>
    <p:sldId id="529" r:id="rId34"/>
    <p:sldId id="604" r:id="rId35"/>
    <p:sldId id="530" r:id="rId36"/>
    <p:sldId id="531" r:id="rId37"/>
    <p:sldId id="532"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605" r:id="rId51"/>
    <p:sldId id="545" r:id="rId52"/>
    <p:sldId id="546" r:id="rId53"/>
    <p:sldId id="547" r:id="rId54"/>
    <p:sldId id="548" r:id="rId55"/>
    <p:sldId id="549" r:id="rId56"/>
    <p:sldId id="550" r:id="rId57"/>
    <p:sldId id="551" r:id="rId58"/>
    <p:sldId id="552" r:id="rId59"/>
    <p:sldId id="553" r:id="rId60"/>
    <p:sldId id="584" r:id="rId61"/>
    <p:sldId id="554" r:id="rId62"/>
    <p:sldId id="555" r:id="rId63"/>
    <p:sldId id="556" r:id="rId64"/>
    <p:sldId id="557" r:id="rId65"/>
    <p:sldId id="558" r:id="rId66"/>
    <p:sldId id="579" r:id="rId67"/>
    <p:sldId id="580" r:id="rId68"/>
    <p:sldId id="581" r:id="rId69"/>
    <p:sldId id="583" r:id="rId70"/>
    <p:sldId id="560" r:id="rId71"/>
    <p:sldId id="561" r:id="rId72"/>
    <p:sldId id="562" r:id="rId73"/>
    <p:sldId id="563" r:id="rId74"/>
    <p:sldId id="564" r:id="rId75"/>
    <p:sldId id="585" r:id="rId76"/>
    <p:sldId id="586" r:id="rId77"/>
    <p:sldId id="587" r:id="rId78"/>
    <p:sldId id="588" r:id="rId79"/>
    <p:sldId id="565" r:id="rId80"/>
    <p:sldId id="589" r:id="rId81"/>
    <p:sldId id="590" r:id="rId82"/>
    <p:sldId id="597" r:id="rId83"/>
    <p:sldId id="591" r:id="rId84"/>
    <p:sldId id="592" r:id="rId85"/>
    <p:sldId id="593" r:id="rId86"/>
    <p:sldId id="598" r:id="rId87"/>
    <p:sldId id="599" r:id="rId88"/>
    <p:sldId id="601" r:id="rId89"/>
    <p:sldId id="602" r:id="rId90"/>
    <p:sldId id="603" r:id="rId91"/>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47EA38A-2575-2E47-BF1D-C8AE628A4039}">
          <p14:sldIdLst>
            <p14:sldId id="500"/>
            <p14:sldId id="600"/>
            <p14:sldId id="501"/>
            <p14:sldId id="502"/>
            <p14:sldId id="596"/>
            <p14:sldId id="595"/>
            <p14:sldId id="504"/>
          </p14:sldIdLst>
        </p14:section>
        <p14:section name="01 Slide Layouts" id="{71FBFEDD-CF45-8E48-BA33-2561D0E57B13}">
          <p14:sldIdLst>
            <p14:sldId id="505"/>
            <p14:sldId id="506"/>
            <p14:sldId id="507"/>
            <p14:sldId id="508"/>
            <p14:sldId id="509"/>
            <p14:sldId id="510"/>
            <p14:sldId id="511"/>
            <p14:sldId id="512"/>
            <p14:sldId id="513"/>
            <p14:sldId id="514"/>
            <p14:sldId id="515"/>
            <p14:sldId id="516"/>
            <p14:sldId id="517"/>
            <p14:sldId id="578"/>
            <p14:sldId id="518"/>
            <p14:sldId id="519"/>
            <p14:sldId id="520"/>
            <p14:sldId id="521"/>
            <p14:sldId id="522"/>
            <p14:sldId id="523"/>
            <p14:sldId id="524"/>
            <p14:sldId id="525"/>
            <p14:sldId id="526"/>
          </p14:sldIdLst>
        </p14:section>
        <p14:section name="02 Creating a New Presentation" id="{BB46EF1F-6130-2748-976A-CCF9D4F9F378}">
          <p14:sldIdLst>
            <p14:sldId id="527"/>
            <p14:sldId id="528"/>
            <p14:sldId id="529"/>
            <p14:sldId id="604"/>
          </p14:sldIdLst>
        </p14:section>
        <p14:section name="03 Updating Existing PPTs" id="{F7AE8DBC-CC85-5B48-A15B-22AB242CE07E}">
          <p14:sldIdLst>
            <p14:sldId id="530"/>
            <p14:sldId id="531"/>
            <p14:sldId id="532"/>
            <p14:sldId id="533"/>
            <p14:sldId id="534"/>
            <p14:sldId id="535"/>
            <p14:sldId id="536"/>
            <p14:sldId id="537"/>
            <p14:sldId id="538"/>
            <p14:sldId id="539"/>
            <p14:sldId id="540"/>
            <p14:sldId id="541"/>
            <p14:sldId id="542"/>
            <p14:sldId id="543"/>
            <p14:sldId id="544"/>
            <p14:sldId id="605"/>
            <p14:sldId id="545"/>
            <p14:sldId id="546"/>
            <p14:sldId id="547"/>
            <p14:sldId id="548"/>
          </p14:sldIdLst>
        </p14:section>
        <p14:section name="04 Color Palette &amp; Usage" id="{1E15E261-3AEE-FA4C-AB5E-9EAFD9DE7B3A}">
          <p14:sldIdLst>
            <p14:sldId id="549"/>
            <p14:sldId id="550"/>
            <p14:sldId id="551"/>
          </p14:sldIdLst>
        </p14:section>
        <p14:section name="05 Font" id="{F7AE0256-A36A-604C-9990-0C0FFDCFEAE4}">
          <p14:sldIdLst>
            <p14:sldId id="552"/>
            <p14:sldId id="553"/>
            <p14:sldId id="584"/>
            <p14:sldId id="554"/>
            <p14:sldId id="555"/>
          </p14:sldIdLst>
        </p14:section>
        <p14:section name="06 Shapes and Lines" id="{A30623CA-D334-CC46-9FD3-ED7A1DADD97C}">
          <p14:sldIdLst>
            <p14:sldId id="556"/>
            <p14:sldId id="557"/>
            <p14:sldId id="558"/>
            <p14:sldId id="579"/>
            <p14:sldId id="580"/>
          </p14:sldIdLst>
        </p14:section>
        <p14:section name="07 Charts &amp; Graphs" id="{10F4F005-2920-4F45-A73C-8AA179739F03}">
          <p14:sldIdLst>
            <p14:sldId id="581"/>
            <p14:sldId id="583"/>
            <p14:sldId id="560"/>
            <p14:sldId id="561"/>
            <p14:sldId id="562"/>
            <p14:sldId id="563"/>
            <p14:sldId id="564"/>
            <p14:sldId id="585"/>
            <p14:sldId id="586"/>
            <p14:sldId id="587"/>
            <p14:sldId id="588"/>
            <p14:sldId id="565"/>
          </p14:sldIdLst>
        </p14:section>
        <p14:section name="08 SmartArt" id="{E4BA567E-07FB-A942-BB9B-A261641D6761}">
          <p14:sldIdLst>
            <p14:sldId id="589"/>
            <p14:sldId id="590"/>
            <p14:sldId id="597"/>
          </p14:sldIdLst>
        </p14:section>
        <p14:section name="09 Media" id="{33DD60F3-5089-A340-95A7-109896D7607B}">
          <p14:sldIdLst>
            <p14:sldId id="591"/>
            <p14:sldId id="592"/>
            <p14:sldId id="593"/>
            <p14:sldId id="598"/>
            <p14:sldId id="599"/>
          </p14:sldIdLst>
        </p14:section>
        <p14:section name="10 Resources" id="{F87A29A5-2B84-4541-9C7B-2FD84C9651E7}">
          <p14:sldIdLst>
            <p14:sldId id="601"/>
            <p14:sldId id="602"/>
            <p14:sldId id="603"/>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15:guide id="1" orient="horz" pos="2907">
          <p15:clr>
            <a:srgbClr val="A4A3A4"/>
          </p15:clr>
        </p15:guide>
        <p15:guide id="2" pos="2208">
          <p15:clr>
            <a:srgbClr val="A4A3A4"/>
          </p15:clr>
        </p15:guide>
        <p15:guide id="3" orient="horz" pos="2930">
          <p15:clr>
            <a:srgbClr val="A4A3A4"/>
          </p15:clr>
        </p15:guide>
        <p15:guide id="4" orient="horz" pos="2928">
          <p15:clr>
            <a:srgbClr val="A4A3A4"/>
          </p15:clr>
        </p15:guide>
        <p15:guide id="5"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B038"/>
    <a:srgbClr val="DD4814"/>
    <a:srgbClr val="FF671F"/>
    <a:srgbClr val="595959"/>
    <a:srgbClr val="000000"/>
    <a:srgbClr val="777877"/>
    <a:srgbClr val="474746"/>
    <a:srgbClr val="D74520"/>
    <a:srgbClr val="0099D2"/>
    <a:srgbClr val="54A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94" autoAdjust="0"/>
    <p:restoredTop sz="96007" autoAdjust="0"/>
  </p:normalViewPr>
  <p:slideViewPr>
    <p:cSldViewPr snapToGrid="0">
      <p:cViewPr>
        <p:scale>
          <a:sx n="152" d="100"/>
          <a:sy n="152" d="100"/>
        </p:scale>
        <p:origin x="-654" y="-11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84" d="100"/>
          <a:sy n="84" d="100"/>
        </p:scale>
        <p:origin x="-3180" y="-78"/>
      </p:cViewPr>
      <p:guideLst>
        <p:guide orient="horz" pos="2907"/>
        <p:guide orient="horz" pos="2930"/>
        <p:guide orient="horz" pos="2928"/>
        <p:guide pos="220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6.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7.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8.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9.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0.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1.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3.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14.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15.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16.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17.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dPt>
            <c:idx val="0"/>
            <c:bubble3D val="0"/>
          </c:dPt>
          <c:dPt>
            <c:idx val="1"/>
            <c:bubble3D val="0"/>
          </c:dPt>
          <c:cat>
            <c:numRef>
              <c:f>Sheet1!$A$2:$A$3</c:f>
              <c:numCache>
                <c:formatCode>General</c:formatCode>
                <c:ptCount val="2"/>
              </c:numCache>
            </c:num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dPt>
          <c:dPt>
            <c:idx val="1"/>
            <c:bubble3D val="0"/>
          </c:dPt>
          <c:cat>
            <c:numRef>
              <c:f>Sheet1!$A$2:$A$3</c:f>
              <c:numCache>
                <c:formatCode>General</c:formatCode>
                <c:ptCount val="2"/>
              </c:numCache>
            </c:numRef>
          </c:cat>
          <c:val>
            <c:numRef>
              <c:f>Sheet1!$B$2:$B$3</c:f>
              <c:numCache>
                <c:formatCode>General</c:formatCode>
                <c:ptCount val="2"/>
                <c:pt idx="0">
                  <c:v>20</c:v>
                </c:pt>
                <c:pt idx="1">
                  <c:v>55</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dPt>
          <c:dPt>
            <c:idx val="1"/>
            <c:bubble3D val="0"/>
          </c:dPt>
          <c:cat>
            <c:strRef>
              <c:f>Sheet1!$A$2:$A$3</c:f>
              <c:strCache>
                <c:ptCount val="2"/>
                <c:pt idx="0">
                  <c:v>HUMAN SERVICES</c:v>
                </c:pt>
                <c:pt idx="1">
                  <c:v>COMMUNITY</c:v>
                </c:pt>
              </c:strCache>
            </c:strRef>
          </c:cat>
          <c:val>
            <c:numRef>
              <c:f>Sheet1!$B$2:$B$3</c:f>
              <c:numCache>
                <c:formatCode>General</c:formatCode>
                <c:ptCount val="2"/>
                <c:pt idx="0">
                  <c:v>70</c:v>
                </c:pt>
                <c:pt idx="1">
                  <c:v>30</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dPt>
          <c:dPt>
            <c:idx val="1"/>
            <c:bubble3D val="0"/>
          </c:dPt>
          <c:cat>
            <c:strRef>
              <c:f>Sheet1!$A$2:$A$7</c:f>
              <c:strCache>
                <c:ptCount val="6"/>
                <c:pt idx="0">
                  <c:v>HUMAN SERVICES</c:v>
                </c:pt>
                <c:pt idx="1">
                  <c:v>COMMUNITY</c:v>
                </c:pt>
                <c:pt idx="2">
                  <c:v>RELIGION</c:v>
                </c:pt>
                <c:pt idx="3">
                  <c:v>EDUCATION</c:v>
                </c:pt>
                <c:pt idx="4">
                  <c:v>YOUTH/FAMILY SVCS</c:v>
                </c:pt>
                <c:pt idx="5">
                  <c:v>OTHER</c:v>
                </c:pt>
              </c:strCache>
            </c:strRef>
          </c:cat>
          <c:val>
            <c:numRef>
              <c:f>Sheet1!$B$2:$B$7</c:f>
              <c:numCache>
                <c:formatCode>General</c:formatCode>
                <c:ptCount val="6"/>
                <c:pt idx="0">
                  <c:v>30</c:v>
                </c:pt>
                <c:pt idx="1">
                  <c:v>20</c:v>
                </c:pt>
                <c:pt idx="2">
                  <c:v>12</c:v>
                </c:pt>
                <c:pt idx="3">
                  <c:v>15</c:v>
                </c:pt>
                <c:pt idx="4">
                  <c:v>10</c:v>
                </c:pt>
                <c:pt idx="5">
                  <c:v>13</c:v>
                </c:pt>
              </c:numCache>
            </c:numRef>
          </c:val>
        </c:ser>
        <c:dLbls>
          <c:showLegendKey val="0"/>
          <c:showVal val="0"/>
          <c:showCatName val="0"/>
          <c:showSerName val="0"/>
          <c:showPercent val="0"/>
          <c:showBubbleSize val="0"/>
          <c:showLeaderLines val="1"/>
        </c:dLbls>
        <c:firstSliceAng val="0"/>
        <c:holeSize val="82"/>
      </c:doughnutChart>
    </c:plotArea>
    <c:legend>
      <c:legendPos val="r"/>
      <c:layout/>
      <c:overlay val="0"/>
    </c:legend>
    <c:plotVisOnly val="1"/>
    <c:dispBlanksAs val="gap"/>
    <c:showDLblsOverMax val="0"/>
  </c:chart>
  <c:txPr>
    <a:bodyPr/>
    <a:lstStyle/>
    <a:p>
      <a:pPr>
        <a:defRPr sz="12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ser>
        <c:ser>
          <c:idx val="2"/>
          <c:order val="2"/>
          <c:tx>
            <c:strRef>
              <c:f>Sheet1!$D$1</c:f>
              <c:strCache>
                <c:ptCount val="1"/>
                <c:pt idx="0">
                  <c:v>Series 3</c:v>
                </c:pt>
              </c:strCache>
            </c:strRef>
          </c:tx>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axId val="59072896"/>
        <c:axId val="59074432"/>
      </c:barChart>
      <c:catAx>
        <c:axId val="59072896"/>
        <c:scaling>
          <c:orientation val="minMax"/>
        </c:scaling>
        <c:delete val="0"/>
        <c:axPos val="b"/>
        <c:numFmt formatCode="General" sourceLinked="0"/>
        <c:majorTickMark val="out"/>
        <c:minorTickMark val="none"/>
        <c:tickLblPos val="nextTo"/>
        <c:txPr>
          <a:bodyPr/>
          <a:lstStyle/>
          <a:p>
            <a:pPr>
              <a:defRPr sz="1200"/>
            </a:pPr>
            <a:endParaRPr lang="en-US"/>
          </a:p>
        </c:txPr>
        <c:crossAx val="59074432"/>
        <c:crosses val="autoZero"/>
        <c:auto val="1"/>
        <c:lblAlgn val="ctr"/>
        <c:lblOffset val="100"/>
        <c:noMultiLvlLbl val="0"/>
      </c:catAx>
      <c:valAx>
        <c:axId val="59074432"/>
        <c:scaling>
          <c:orientation val="minMax"/>
        </c:scaling>
        <c:delete val="0"/>
        <c:axPos val="l"/>
        <c:majorGridlines/>
        <c:numFmt formatCode="General" sourceLinked="1"/>
        <c:majorTickMark val="out"/>
        <c:minorTickMark val="none"/>
        <c:tickLblPos val="nextTo"/>
        <c:crossAx val="59072896"/>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Series 1</c:v>
                </c:pt>
              </c:strCache>
            </c:strRef>
          </c:tx>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ser>
        <c:ser>
          <c:idx val="2"/>
          <c:order val="2"/>
          <c:tx>
            <c:strRef>
              <c:f>Sheet1!$D$1</c:f>
              <c:strCache>
                <c:ptCount val="1"/>
                <c:pt idx="0">
                  <c:v>Series 3</c:v>
                </c:pt>
              </c:strCache>
            </c:strRef>
          </c:tx>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overlap val="100"/>
        <c:axId val="59103872"/>
        <c:axId val="59113856"/>
      </c:barChart>
      <c:catAx>
        <c:axId val="59103872"/>
        <c:scaling>
          <c:orientation val="minMax"/>
        </c:scaling>
        <c:delete val="0"/>
        <c:axPos val="b"/>
        <c:numFmt formatCode="General" sourceLinked="0"/>
        <c:majorTickMark val="out"/>
        <c:minorTickMark val="none"/>
        <c:tickLblPos val="nextTo"/>
        <c:txPr>
          <a:bodyPr/>
          <a:lstStyle/>
          <a:p>
            <a:pPr>
              <a:defRPr sz="1200"/>
            </a:pPr>
            <a:endParaRPr lang="en-US"/>
          </a:p>
        </c:txPr>
        <c:crossAx val="59113856"/>
        <c:crosses val="autoZero"/>
        <c:auto val="1"/>
        <c:lblAlgn val="ctr"/>
        <c:lblOffset val="100"/>
        <c:noMultiLvlLbl val="0"/>
      </c:catAx>
      <c:valAx>
        <c:axId val="59113856"/>
        <c:scaling>
          <c:orientation val="minMax"/>
        </c:scaling>
        <c:delete val="0"/>
        <c:axPos val="l"/>
        <c:majorGridlines/>
        <c:numFmt formatCode="General" sourceLinked="1"/>
        <c:majorTickMark val="out"/>
        <c:minorTickMark val="none"/>
        <c:tickLblPos val="nextTo"/>
        <c:crossAx val="59103872"/>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ser>
        <c:ser>
          <c:idx val="2"/>
          <c:order val="2"/>
          <c:tx>
            <c:strRef>
              <c:f>Sheet1!$D$1</c:f>
              <c:strCache>
                <c:ptCount val="1"/>
                <c:pt idx="0">
                  <c:v>Series 3</c:v>
                </c:pt>
              </c:strCache>
            </c:strRef>
          </c:tx>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overlap val="100"/>
        <c:axId val="59167872"/>
        <c:axId val="59169408"/>
      </c:barChart>
      <c:catAx>
        <c:axId val="59167872"/>
        <c:scaling>
          <c:orientation val="minMax"/>
        </c:scaling>
        <c:delete val="0"/>
        <c:axPos val="b"/>
        <c:numFmt formatCode="General" sourceLinked="0"/>
        <c:majorTickMark val="out"/>
        <c:minorTickMark val="none"/>
        <c:tickLblPos val="nextTo"/>
        <c:txPr>
          <a:bodyPr/>
          <a:lstStyle/>
          <a:p>
            <a:pPr>
              <a:defRPr sz="1200"/>
            </a:pPr>
            <a:endParaRPr lang="en-US"/>
          </a:p>
        </c:txPr>
        <c:crossAx val="59169408"/>
        <c:crosses val="autoZero"/>
        <c:auto val="1"/>
        <c:lblAlgn val="ctr"/>
        <c:lblOffset val="100"/>
        <c:noMultiLvlLbl val="0"/>
      </c:catAx>
      <c:valAx>
        <c:axId val="59169408"/>
        <c:scaling>
          <c:orientation val="minMax"/>
        </c:scaling>
        <c:delete val="0"/>
        <c:axPos val="l"/>
        <c:majorGridlines/>
        <c:numFmt formatCode="0%" sourceLinked="1"/>
        <c:majorTickMark val="out"/>
        <c:minorTickMark val="none"/>
        <c:tickLblPos val="nextTo"/>
        <c:crossAx val="59167872"/>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Sheet1!$B$1</c:f>
              <c:strCache>
                <c:ptCount val="1"/>
                <c:pt idx="0">
                  <c:v>Series 1</c:v>
                </c:pt>
              </c:strCache>
            </c:strRef>
          </c:tx>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ser>
        <c:ser>
          <c:idx val="2"/>
          <c:order val="2"/>
          <c:tx>
            <c:strRef>
              <c:f>Sheet1!$D$1</c:f>
              <c:strCache>
                <c:ptCount val="1"/>
                <c:pt idx="0">
                  <c:v>Series 3</c:v>
                </c:pt>
              </c:strCache>
            </c:strRef>
          </c:tx>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axId val="59728640"/>
        <c:axId val="59730176"/>
      </c:barChart>
      <c:catAx>
        <c:axId val="59728640"/>
        <c:scaling>
          <c:orientation val="minMax"/>
        </c:scaling>
        <c:delete val="0"/>
        <c:axPos val="l"/>
        <c:numFmt formatCode="General" sourceLinked="0"/>
        <c:majorTickMark val="out"/>
        <c:minorTickMark val="none"/>
        <c:tickLblPos val="nextTo"/>
        <c:txPr>
          <a:bodyPr/>
          <a:lstStyle/>
          <a:p>
            <a:pPr>
              <a:defRPr sz="1200"/>
            </a:pPr>
            <a:endParaRPr lang="en-US"/>
          </a:p>
        </c:txPr>
        <c:crossAx val="59730176"/>
        <c:crosses val="autoZero"/>
        <c:auto val="1"/>
        <c:lblAlgn val="ctr"/>
        <c:lblOffset val="100"/>
        <c:noMultiLvlLbl val="0"/>
      </c:catAx>
      <c:valAx>
        <c:axId val="59730176"/>
        <c:scaling>
          <c:orientation val="minMax"/>
        </c:scaling>
        <c:delete val="0"/>
        <c:axPos val="b"/>
        <c:majorGridlines/>
        <c:numFmt formatCode="General" sourceLinked="1"/>
        <c:majorTickMark val="out"/>
        <c:minorTickMark val="none"/>
        <c:tickLblPos val="nextTo"/>
        <c:crossAx val="59728640"/>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stacked"/>
        <c:varyColors val="0"/>
        <c:ser>
          <c:idx val="0"/>
          <c:order val="0"/>
          <c:tx>
            <c:strRef>
              <c:f>Sheet1!$B$1</c:f>
              <c:strCache>
                <c:ptCount val="1"/>
                <c:pt idx="0">
                  <c:v>Series 1</c:v>
                </c:pt>
              </c:strCache>
            </c:strRef>
          </c:tx>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ser>
        <c:ser>
          <c:idx val="2"/>
          <c:order val="2"/>
          <c:tx>
            <c:strRef>
              <c:f>Sheet1!$D$1</c:f>
              <c:strCache>
                <c:ptCount val="1"/>
                <c:pt idx="0">
                  <c:v>Series 3</c:v>
                </c:pt>
              </c:strCache>
            </c:strRef>
          </c:tx>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overlap val="100"/>
        <c:axId val="59763712"/>
        <c:axId val="59826944"/>
      </c:barChart>
      <c:catAx>
        <c:axId val="59763712"/>
        <c:scaling>
          <c:orientation val="minMax"/>
        </c:scaling>
        <c:delete val="0"/>
        <c:axPos val="l"/>
        <c:numFmt formatCode="General" sourceLinked="0"/>
        <c:majorTickMark val="out"/>
        <c:minorTickMark val="none"/>
        <c:tickLblPos val="nextTo"/>
        <c:txPr>
          <a:bodyPr/>
          <a:lstStyle/>
          <a:p>
            <a:pPr>
              <a:defRPr sz="1200"/>
            </a:pPr>
            <a:endParaRPr lang="en-US"/>
          </a:p>
        </c:txPr>
        <c:crossAx val="59826944"/>
        <c:crosses val="autoZero"/>
        <c:auto val="1"/>
        <c:lblAlgn val="ctr"/>
        <c:lblOffset val="100"/>
        <c:noMultiLvlLbl val="0"/>
      </c:catAx>
      <c:valAx>
        <c:axId val="59826944"/>
        <c:scaling>
          <c:orientation val="minMax"/>
        </c:scaling>
        <c:delete val="0"/>
        <c:axPos val="b"/>
        <c:majorGridlines/>
        <c:numFmt formatCode="General" sourceLinked="1"/>
        <c:majorTickMark val="out"/>
        <c:minorTickMark val="none"/>
        <c:tickLblPos val="nextTo"/>
        <c:crossAx val="59763712"/>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percentStacked"/>
        <c:varyColors val="0"/>
        <c:ser>
          <c:idx val="0"/>
          <c:order val="0"/>
          <c:tx>
            <c:strRef>
              <c:f>Sheet1!$B$1</c:f>
              <c:strCache>
                <c:ptCount val="1"/>
                <c:pt idx="0">
                  <c:v>Series 1</c:v>
                </c:pt>
              </c:strCache>
            </c:strRef>
          </c:tx>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ser>
        <c:ser>
          <c:idx val="2"/>
          <c:order val="2"/>
          <c:tx>
            <c:strRef>
              <c:f>Sheet1!$D$1</c:f>
              <c:strCache>
                <c:ptCount val="1"/>
                <c:pt idx="0">
                  <c:v>Series 3</c:v>
                </c:pt>
              </c:strCache>
            </c:strRef>
          </c:tx>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overlap val="100"/>
        <c:axId val="59651584"/>
        <c:axId val="59653120"/>
      </c:barChart>
      <c:catAx>
        <c:axId val="59651584"/>
        <c:scaling>
          <c:orientation val="minMax"/>
        </c:scaling>
        <c:delete val="0"/>
        <c:axPos val="l"/>
        <c:numFmt formatCode="General" sourceLinked="0"/>
        <c:majorTickMark val="out"/>
        <c:minorTickMark val="none"/>
        <c:tickLblPos val="nextTo"/>
        <c:txPr>
          <a:bodyPr/>
          <a:lstStyle/>
          <a:p>
            <a:pPr>
              <a:defRPr sz="1200"/>
            </a:pPr>
            <a:endParaRPr lang="en-US"/>
          </a:p>
        </c:txPr>
        <c:crossAx val="59653120"/>
        <c:crosses val="autoZero"/>
        <c:auto val="1"/>
        <c:lblAlgn val="ctr"/>
        <c:lblOffset val="100"/>
        <c:noMultiLvlLbl val="0"/>
      </c:catAx>
      <c:valAx>
        <c:axId val="59653120"/>
        <c:scaling>
          <c:orientation val="minMax"/>
        </c:scaling>
        <c:delete val="0"/>
        <c:axPos val="b"/>
        <c:majorGridlines/>
        <c:numFmt formatCode="0%" sourceLinked="1"/>
        <c:majorTickMark val="out"/>
        <c:minorTickMark val="none"/>
        <c:tickLblPos val="nextTo"/>
        <c:crossAx val="59651584"/>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Series 1</c:v>
                </c:pt>
              </c:strCache>
            </c:strRef>
          </c:tx>
          <c:marker>
            <c:symbol val="none"/>
          </c:marker>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mooth val="0"/>
        </c:ser>
        <c:ser>
          <c:idx val="1"/>
          <c:order val="1"/>
          <c:tx>
            <c:strRef>
              <c:f>Sheet1!$C$1</c:f>
              <c:strCache>
                <c:ptCount val="1"/>
                <c:pt idx="0">
                  <c:v>Series 2</c:v>
                </c:pt>
              </c:strCache>
            </c:strRef>
          </c:tx>
          <c:marker>
            <c:symbol val="none"/>
          </c:marker>
          <c:cat>
            <c:strRef>
              <c:f>Sheet1!$A$2:$A$4</c:f>
              <c:strCache>
                <c:ptCount val="3"/>
                <c:pt idx="0">
                  <c:v>Cat. 1</c:v>
                </c:pt>
                <c:pt idx="1">
                  <c:v>Cat. 2</c:v>
                </c:pt>
                <c:pt idx="2">
                  <c:v>Cat. 3</c:v>
                </c:pt>
              </c:strCache>
            </c:strRef>
          </c:cat>
          <c:val>
            <c:numRef>
              <c:f>Sheet1!$C$2:$C$4</c:f>
              <c:numCache>
                <c:formatCode>General</c:formatCode>
                <c:ptCount val="3"/>
                <c:pt idx="0">
                  <c:v>2.4</c:v>
                </c:pt>
                <c:pt idx="1">
                  <c:v>4.4000000000000004</c:v>
                </c:pt>
                <c:pt idx="2">
                  <c:v>1.8</c:v>
                </c:pt>
              </c:numCache>
            </c:numRef>
          </c:val>
          <c:smooth val="0"/>
        </c:ser>
        <c:ser>
          <c:idx val="2"/>
          <c:order val="2"/>
          <c:tx>
            <c:strRef>
              <c:f>Sheet1!$D$1</c:f>
              <c:strCache>
                <c:ptCount val="1"/>
                <c:pt idx="0">
                  <c:v>Series 3</c:v>
                </c:pt>
              </c:strCache>
            </c:strRef>
          </c:tx>
          <c:marker>
            <c:symbol val="none"/>
          </c:marker>
          <c:cat>
            <c:strRef>
              <c:f>Sheet1!$A$2:$A$4</c:f>
              <c:strCache>
                <c:ptCount val="3"/>
                <c:pt idx="0">
                  <c:v>Cat. 1</c:v>
                </c:pt>
                <c:pt idx="1">
                  <c:v>Cat. 2</c:v>
                </c:pt>
                <c:pt idx="2">
                  <c:v>Cat. 3</c:v>
                </c:pt>
              </c:strCache>
            </c:strRef>
          </c:cat>
          <c:val>
            <c:numRef>
              <c:f>Sheet1!$D$2:$D$4</c:f>
              <c:numCache>
                <c:formatCode>General</c:formatCode>
                <c:ptCount val="3"/>
                <c:pt idx="0">
                  <c:v>2</c:v>
                </c:pt>
                <c:pt idx="1">
                  <c:v>2</c:v>
                </c:pt>
                <c:pt idx="2">
                  <c:v>3</c:v>
                </c:pt>
              </c:numCache>
            </c:numRef>
          </c:val>
          <c:smooth val="0"/>
        </c:ser>
        <c:dLbls>
          <c:showLegendKey val="0"/>
          <c:showVal val="0"/>
          <c:showCatName val="0"/>
          <c:showSerName val="0"/>
          <c:showPercent val="0"/>
          <c:showBubbleSize val="0"/>
        </c:dLbls>
        <c:marker val="1"/>
        <c:smooth val="0"/>
        <c:axId val="60281984"/>
        <c:axId val="60283520"/>
      </c:lineChart>
      <c:catAx>
        <c:axId val="60281984"/>
        <c:scaling>
          <c:orientation val="minMax"/>
        </c:scaling>
        <c:delete val="0"/>
        <c:axPos val="b"/>
        <c:numFmt formatCode="General" sourceLinked="0"/>
        <c:majorTickMark val="out"/>
        <c:minorTickMark val="none"/>
        <c:tickLblPos val="nextTo"/>
        <c:txPr>
          <a:bodyPr/>
          <a:lstStyle/>
          <a:p>
            <a:pPr>
              <a:defRPr sz="900"/>
            </a:pPr>
            <a:endParaRPr lang="en-US"/>
          </a:p>
        </c:txPr>
        <c:crossAx val="60283520"/>
        <c:crosses val="autoZero"/>
        <c:auto val="1"/>
        <c:lblAlgn val="ctr"/>
        <c:lblOffset val="100"/>
        <c:noMultiLvlLbl val="0"/>
      </c:catAx>
      <c:valAx>
        <c:axId val="60283520"/>
        <c:scaling>
          <c:orientation val="minMax"/>
        </c:scaling>
        <c:delete val="0"/>
        <c:axPos val="l"/>
        <c:majorGridlines/>
        <c:numFmt formatCode="General" sourceLinked="1"/>
        <c:majorTickMark val="out"/>
        <c:minorTickMark val="none"/>
        <c:tickLblPos val="nextTo"/>
        <c:txPr>
          <a:bodyPr/>
          <a:lstStyle/>
          <a:p>
            <a:pPr>
              <a:defRPr sz="1000"/>
            </a:pPr>
            <a:endParaRPr lang="en-US"/>
          </a:p>
        </c:txPr>
        <c:crossAx val="60281984"/>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361409053191"/>
          <c:y val="0"/>
          <c:w val="0.77697918423182299"/>
          <c:h val="0.73616372618481596"/>
        </c:manualLayout>
      </c:layout>
      <c:doughnutChart>
        <c:varyColors val="1"/>
        <c:ser>
          <c:idx val="0"/>
          <c:order val="0"/>
          <c:tx>
            <c:strRef>
              <c:f>Sheet1!$B$1</c:f>
              <c:strCache>
                <c:ptCount val="1"/>
                <c:pt idx="0">
                  <c:v>Percent</c:v>
                </c:pt>
              </c:strCache>
            </c:strRef>
          </c:tx>
          <c:dPt>
            <c:idx val="0"/>
            <c:bubble3D val="0"/>
          </c:dPt>
          <c:dPt>
            <c:idx val="1"/>
            <c:bubble3D val="0"/>
          </c:dPt>
          <c:cat>
            <c:strRef>
              <c:f>Sheet1!$A$2:$A$7</c:f>
              <c:strCache>
                <c:ptCount val="6"/>
                <c:pt idx="0">
                  <c:v>Cat. A</c:v>
                </c:pt>
                <c:pt idx="1">
                  <c:v>Cat. B</c:v>
                </c:pt>
                <c:pt idx="2">
                  <c:v>Cat. C</c:v>
                </c:pt>
                <c:pt idx="3">
                  <c:v>Cat. D</c:v>
                </c:pt>
                <c:pt idx="4">
                  <c:v>Cat. E</c:v>
                </c:pt>
                <c:pt idx="5">
                  <c:v>Cat. F</c:v>
                </c:pt>
              </c:strCache>
            </c:strRef>
          </c:cat>
          <c:val>
            <c:numRef>
              <c:f>Sheet1!$B$2:$B$7</c:f>
              <c:numCache>
                <c:formatCode>0%</c:formatCode>
                <c:ptCount val="6"/>
                <c:pt idx="0">
                  <c:v>0.3</c:v>
                </c:pt>
                <c:pt idx="1">
                  <c:v>0.2</c:v>
                </c:pt>
                <c:pt idx="2">
                  <c:v>0.12</c:v>
                </c:pt>
                <c:pt idx="3">
                  <c:v>0.15</c:v>
                </c:pt>
                <c:pt idx="4">
                  <c:v>0.1</c:v>
                </c:pt>
                <c:pt idx="5">
                  <c:v>0.13</c:v>
                </c:pt>
              </c:numCache>
            </c:numRef>
          </c:val>
        </c:ser>
        <c:dLbls>
          <c:showLegendKey val="0"/>
          <c:showVal val="0"/>
          <c:showCatName val="0"/>
          <c:showSerName val="0"/>
          <c:showPercent val="0"/>
          <c:showBubbleSize val="0"/>
          <c:showLeaderLines val="1"/>
        </c:dLbls>
        <c:firstSliceAng val="0"/>
        <c:holeSize val="82"/>
      </c:doughnutChart>
    </c:plotArea>
    <c:legend>
      <c:legendPos val="b"/>
      <c:layout/>
      <c:overlay val="0"/>
      <c:txPr>
        <a:bodyPr/>
        <a:lstStyle/>
        <a:p>
          <a:pPr>
            <a:defRPr sz="800">
              <a:latin typeface="Roboto Light"/>
              <a:cs typeface="Roboto Light"/>
            </a:defRPr>
          </a:pPr>
          <a:endParaRPr lang="en-US"/>
        </a:p>
      </c:txPr>
    </c:legend>
    <c:plotVisOnly val="1"/>
    <c:dispBlanksAs val="gap"/>
    <c:showDLblsOverMax val="0"/>
  </c:chart>
  <c:txPr>
    <a:bodyPr/>
    <a:lstStyle/>
    <a:p>
      <a:pPr>
        <a:defRPr sz="1200"/>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cked"/>
        <c:varyColors val="0"/>
        <c:ser>
          <c:idx val="0"/>
          <c:order val="0"/>
          <c:tx>
            <c:strRef>
              <c:f>Sheet1!$B$1</c:f>
              <c:strCache>
                <c:ptCount val="1"/>
                <c:pt idx="0">
                  <c:v>Series 1</c:v>
                </c:pt>
              </c:strCache>
            </c:strRef>
          </c:tx>
          <c:marker>
            <c:symbol val="none"/>
          </c:marker>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mooth val="0"/>
        </c:ser>
        <c:ser>
          <c:idx val="1"/>
          <c:order val="1"/>
          <c:tx>
            <c:strRef>
              <c:f>Sheet1!$C$1</c:f>
              <c:strCache>
                <c:ptCount val="1"/>
                <c:pt idx="0">
                  <c:v>Series 2</c:v>
                </c:pt>
              </c:strCache>
            </c:strRef>
          </c:tx>
          <c:marker>
            <c:symbol val="none"/>
          </c:marker>
          <c:cat>
            <c:strRef>
              <c:f>Sheet1!$A$2:$A$4</c:f>
              <c:strCache>
                <c:ptCount val="3"/>
                <c:pt idx="0">
                  <c:v>Cat. 1</c:v>
                </c:pt>
                <c:pt idx="1">
                  <c:v>Cat. 2</c:v>
                </c:pt>
                <c:pt idx="2">
                  <c:v>Cat. 3</c:v>
                </c:pt>
              </c:strCache>
            </c:strRef>
          </c:cat>
          <c:val>
            <c:numRef>
              <c:f>Sheet1!$C$2:$C$4</c:f>
              <c:numCache>
                <c:formatCode>General</c:formatCode>
                <c:ptCount val="3"/>
                <c:pt idx="0">
                  <c:v>2.4</c:v>
                </c:pt>
                <c:pt idx="1">
                  <c:v>4.4000000000000004</c:v>
                </c:pt>
                <c:pt idx="2">
                  <c:v>1.8</c:v>
                </c:pt>
              </c:numCache>
            </c:numRef>
          </c:val>
          <c:smooth val="0"/>
        </c:ser>
        <c:ser>
          <c:idx val="2"/>
          <c:order val="2"/>
          <c:tx>
            <c:strRef>
              <c:f>Sheet1!$D$1</c:f>
              <c:strCache>
                <c:ptCount val="1"/>
                <c:pt idx="0">
                  <c:v>Series 3</c:v>
                </c:pt>
              </c:strCache>
            </c:strRef>
          </c:tx>
          <c:marker>
            <c:symbol val="none"/>
          </c:marker>
          <c:cat>
            <c:strRef>
              <c:f>Sheet1!$A$2:$A$4</c:f>
              <c:strCache>
                <c:ptCount val="3"/>
                <c:pt idx="0">
                  <c:v>Cat. 1</c:v>
                </c:pt>
                <c:pt idx="1">
                  <c:v>Cat. 2</c:v>
                </c:pt>
                <c:pt idx="2">
                  <c:v>Cat. 3</c:v>
                </c:pt>
              </c:strCache>
            </c:strRef>
          </c:cat>
          <c:val>
            <c:numRef>
              <c:f>Sheet1!$D$2:$D$4</c:f>
              <c:numCache>
                <c:formatCode>General</c:formatCode>
                <c:ptCount val="3"/>
                <c:pt idx="0">
                  <c:v>2</c:v>
                </c:pt>
                <c:pt idx="1">
                  <c:v>2</c:v>
                </c:pt>
                <c:pt idx="2">
                  <c:v>3</c:v>
                </c:pt>
              </c:numCache>
            </c:numRef>
          </c:val>
          <c:smooth val="0"/>
        </c:ser>
        <c:dLbls>
          <c:showLegendKey val="0"/>
          <c:showVal val="0"/>
          <c:showCatName val="0"/>
          <c:showSerName val="0"/>
          <c:showPercent val="0"/>
          <c:showBubbleSize val="0"/>
        </c:dLbls>
        <c:marker val="1"/>
        <c:smooth val="0"/>
        <c:axId val="48696704"/>
        <c:axId val="48710784"/>
      </c:lineChart>
      <c:catAx>
        <c:axId val="48696704"/>
        <c:scaling>
          <c:orientation val="minMax"/>
        </c:scaling>
        <c:delete val="0"/>
        <c:axPos val="b"/>
        <c:numFmt formatCode="General" sourceLinked="0"/>
        <c:majorTickMark val="out"/>
        <c:minorTickMark val="none"/>
        <c:tickLblPos val="nextTo"/>
        <c:txPr>
          <a:bodyPr/>
          <a:lstStyle/>
          <a:p>
            <a:pPr>
              <a:defRPr sz="900"/>
            </a:pPr>
            <a:endParaRPr lang="en-US"/>
          </a:p>
        </c:txPr>
        <c:crossAx val="48710784"/>
        <c:crosses val="autoZero"/>
        <c:auto val="1"/>
        <c:lblAlgn val="ctr"/>
        <c:lblOffset val="100"/>
        <c:noMultiLvlLbl val="0"/>
      </c:catAx>
      <c:valAx>
        <c:axId val="48710784"/>
        <c:scaling>
          <c:orientation val="minMax"/>
        </c:scaling>
        <c:delete val="0"/>
        <c:axPos val="l"/>
        <c:majorGridlines/>
        <c:numFmt formatCode="General" sourceLinked="1"/>
        <c:majorTickMark val="out"/>
        <c:minorTickMark val="none"/>
        <c:tickLblPos val="nextTo"/>
        <c:txPr>
          <a:bodyPr/>
          <a:lstStyle/>
          <a:p>
            <a:pPr>
              <a:defRPr sz="1000"/>
            </a:pPr>
            <a:endParaRPr lang="en-US"/>
          </a:p>
        </c:txPr>
        <c:crossAx val="48696704"/>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percentStacked"/>
        <c:varyColors val="0"/>
        <c:ser>
          <c:idx val="0"/>
          <c:order val="0"/>
          <c:tx>
            <c:strRef>
              <c:f>Sheet1!$B$1</c:f>
              <c:strCache>
                <c:ptCount val="1"/>
                <c:pt idx="0">
                  <c:v>Series 1</c:v>
                </c:pt>
              </c:strCache>
            </c:strRef>
          </c:tx>
          <c:marker>
            <c:symbol val="none"/>
          </c:marker>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mooth val="0"/>
        </c:ser>
        <c:ser>
          <c:idx val="1"/>
          <c:order val="1"/>
          <c:tx>
            <c:strRef>
              <c:f>Sheet1!$C$1</c:f>
              <c:strCache>
                <c:ptCount val="1"/>
                <c:pt idx="0">
                  <c:v>Series 2</c:v>
                </c:pt>
              </c:strCache>
            </c:strRef>
          </c:tx>
          <c:marker>
            <c:symbol val="none"/>
          </c:marker>
          <c:cat>
            <c:strRef>
              <c:f>Sheet1!$A$2:$A$4</c:f>
              <c:strCache>
                <c:ptCount val="3"/>
                <c:pt idx="0">
                  <c:v>Cat. 1</c:v>
                </c:pt>
                <c:pt idx="1">
                  <c:v>Cat. 2</c:v>
                </c:pt>
                <c:pt idx="2">
                  <c:v>Cat. 3</c:v>
                </c:pt>
              </c:strCache>
            </c:strRef>
          </c:cat>
          <c:val>
            <c:numRef>
              <c:f>Sheet1!$C$2:$C$4</c:f>
              <c:numCache>
                <c:formatCode>General</c:formatCode>
                <c:ptCount val="3"/>
                <c:pt idx="0">
                  <c:v>2.4</c:v>
                </c:pt>
                <c:pt idx="1">
                  <c:v>4.4000000000000004</c:v>
                </c:pt>
                <c:pt idx="2">
                  <c:v>1.8</c:v>
                </c:pt>
              </c:numCache>
            </c:numRef>
          </c:val>
          <c:smooth val="0"/>
        </c:ser>
        <c:ser>
          <c:idx val="2"/>
          <c:order val="2"/>
          <c:tx>
            <c:strRef>
              <c:f>Sheet1!$D$1</c:f>
              <c:strCache>
                <c:ptCount val="1"/>
                <c:pt idx="0">
                  <c:v>Series 3</c:v>
                </c:pt>
              </c:strCache>
            </c:strRef>
          </c:tx>
          <c:marker>
            <c:symbol val="none"/>
          </c:marker>
          <c:cat>
            <c:strRef>
              <c:f>Sheet1!$A$2:$A$4</c:f>
              <c:strCache>
                <c:ptCount val="3"/>
                <c:pt idx="0">
                  <c:v>Cat. 1</c:v>
                </c:pt>
                <c:pt idx="1">
                  <c:v>Cat. 2</c:v>
                </c:pt>
                <c:pt idx="2">
                  <c:v>Cat. 3</c:v>
                </c:pt>
              </c:strCache>
            </c:strRef>
          </c:cat>
          <c:val>
            <c:numRef>
              <c:f>Sheet1!$D$2:$D$4</c:f>
              <c:numCache>
                <c:formatCode>General</c:formatCode>
                <c:ptCount val="3"/>
                <c:pt idx="0">
                  <c:v>2</c:v>
                </c:pt>
                <c:pt idx="1">
                  <c:v>2</c:v>
                </c:pt>
                <c:pt idx="2">
                  <c:v>3</c:v>
                </c:pt>
              </c:numCache>
            </c:numRef>
          </c:val>
          <c:smooth val="0"/>
        </c:ser>
        <c:dLbls>
          <c:showLegendKey val="0"/>
          <c:showVal val="0"/>
          <c:showCatName val="0"/>
          <c:showSerName val="0"/>
          <c:showPercent val="0"/>
          <c:showBubbleSize val="0"/>
        </c:dLbls>
        <c:marker val="1"/>
        <c:smooth val="0"/>
        <c:axId val="48740224"/>
        <c:axId val="48741760"/>
      </c:lineChart>
      <c:catAx>
        <c:axId val="48740224"/>
        <c:scaling>
          <c:orientation val="minMax"/>
        </c:scaling>
        <c:delete val="0"/>
        <c:axPos val="b"/>
        <c:numFmt formatCode="General" sourceLinked="0"/>
        <c:majorTickMark val="out"/>
        <c:minorTickMark val="none"/>
        <c:tickLblPos val="nextTo"/>
        <c:txPr>
          <a:bodyPr/>
          <a:lstStyle/>
          <a:p>
            <a:pPr>
              <a:defRPr sz="900"/>
            </a:pPr>
            <a:endParaRPr lang="en-US"/>
          </a:p>
        </c:txPr>
        <c:crossAx val="48741760"/>
        <c:crosses val="autoZero"/>
        <c:auto val="1"/>
        <c:lblAlgn val="ctr"/>
        <c:lblOffset val="100"/>
        <c:noMultiLvlLbl val="0"/>
      </c:catAx>
      <c:valAx>
        <c:axId val="48741760"/>
        <c:scaling>
          <c:orientation val="minMax"/>
        </c:scaling>
        <c:delete val="0"/>
        <c:axPos val="l"/>
        <c:majorGridlines/>
        <c:numFmt formatCode="0%" sourceLinked="1"/>
        <c:majorTickMark val="out"/>
        <c:minorTickMark val="none"/>
        <c:tickLblPos val="nextTo"/>
        <c:txPr>
          <a:bodyPr/>
          <a:lstStyle/>
          <a:p>
            <a:pPr>
              <a:defRPr sz="1000"/>
            </a:pPr>
            <a:endParaRPr lang="en-US"/>
          </a:p>
        </c:txPr>
        <c:crossAx val="48740224"/>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Series 1</c:v>
                </c:pt>
              </c:strCache>
            </c:strRef>
          </c:tx>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mooth val="0"/>
        </c:ser>
        <c:ser>
          <c:idx val="1"/>
          <c:order val="1"/>
          <c:tx>
            <c:strRef>
              <c:f>Sheet1!$C$1</c:f>
              <c:strCache>
                <c:ptCount val="1"/>
                <c:pt idx="0">
                  <c:v>Series 2</c:v>
                </c:pt>
              </c:strCache>
            </c:strRef>
          </c:tx>
          <c:cat>
            <c:strRef>
              <c:f>Sheet1!$A$2:$A$4</c:f>
              <c:strCache>
                <c:ptCount val="3"/>
                <c:pt idx="0">
                  <c:v>Cat. 1</c:v>
                </c:pt>
                <c:pt idx="1">
                  <c:v>Cat. 2</c:v>
                </c:pt>
                <c:pt idx="2">
                  <c:v>Cat. 3</c:v>
                </c:pt>
              </c:strCache>
            </c:strRef>
          </c:cat>
          <c:val>
            <c:numRef>
              <c:f>Sheet1!$C$2:$C$4</c:f>
              <c:numCache>
                <c:formatCode>General</c:formatCode>
                <c:ptCount val="3"/>
                <c:pt idx="0">
                  <c:v>2.4</c:v>
                </c:pt>
                <c:pt idx="1">
                  <c:v>4.4000000000000004</c:v>
                </c:pt>
                <c:pt idx="2">
                  <c:v>1.8</c:v>
                </c:pt>
              </c:numCache>
            </c:numRef>
          </c:val>
          <c:smooth val="0"/>
        </c:ser>
        <c:ser>
          <c:idx val="2"/>
          <c:order val="2"/>
          <c:tx>
            <c:strRef>
              <c:f>Sheet1!$D$1</c:f>
              <c:strCache>
                <c:ptCount val="1"/>
                <c:pt idx="0">
                  <c:v>Series 3</c:v>
                </c:pt>
              </c:strCache>
            </c:strRef>
          </c:tx>
          <c:cat>
            <c:strRef>
              <c:f>Sheet1!$A$2:$A$4</c:f>
              <c:strCache>
                <c:ptCount val="3"/>
                <c:pt idx="0">
                  <c:v>Cat. 1</c:v>
                </c:pt>
                <c:pt idx="1">
                  <c:v>Cat. 2</c:v>
                </c:pt>
                <c:pt idx="2">
                  <c:v>Cat. 3</c:v>
                </c:pt>
              </c:strCache>
            </c:strRef>
          </c:cat>
          <c:val>
            <c:numRef>
              <c:f>Sheet1!$D$2:$D$4</c:f>
              <c:numCache>
                <c:formatCode>General</c:formatCode>
                <c:ptCount val="3"/>
                <c:pt idx="0">
                  <c:v>2</c:v>
                </c:pt>
                <c:pt idx="1">
                  <c:v>2</c:v>
                </c:pt>
                <c:pt idx="2">
                  <c:v>3</c:v>
                </c:pt>
              </c:numCache>
            </c:numRef>
          </c:val>
          <c:smooth val="0"/>
        </c:ser>
        <c:dLbls>
          <c:showLegendKey val="0"/>
          <c:showVal val="0"/>
          <c:showCatName val="0"/>
          <c:showSerName val="0"/>
          <c:showPercent val="0"/>
          <c:showBubbleSize val="0"/>
        </c:dLbls>
        <c:marker val="1"/>
        <c:smooth val="0"/>
        <c:axId val="48619904"/>
        <c:axId val="48621440"/>
      </c:lineChart>
      <c:catAx>
        <c:axId val="48619904"/>
        <c:scaling>
          <c:orientation val="minMax"/>
        </c:scaling>
        <c:delete val="0"/>
        <c:axPos val="b"/>
        <c:numFmt formatCode="General" sourceLinked="0"/>
        <c:majorTickMark val="out"/>
        <c:minorTickMark val="none"/>
        <c:tickLblPos val="nextTo"/>
        <c:txPr>
          <a:bodyPr/>
          <a:lstStyle/>
          <a:p>
            <a:pPr>
              <a:defRPr sz="900"/>
            </a:pPr>
            <a:endParaRPr lang="en-US"/>
          </a:p>
        </c:txPr>
        <c:crossAx val="48621440"/>
        <c:crosses val="autoZero"/>
        <c:auto val="1"/>
        <c:lblAlgn val="ctr"/>
        <c:lblOffset val="100"/>
        <c:noMultiLvlLbl val="0"/>
      </c:catAx>
      <c:valAx>
        <c:axId val="48621440"/>
        <c:scaling>
          <c:orientation val="minMax"/>
        </c:scaling>
        <c:delete val="0"/>
        <c:axPos val="l"/>
        <c:majorGridlines/>
        <c:numFmt formatCode="General" sourceLinked="1"/>
        <c:majorTickMark val="out"/>
        <c:minorTickMark val="none"/>
        <c:tickLblPos val="nextTo"/>
        <c:txPr>
          <a:bodyPr/>
          <a:lstStyle/>
          <a:p>
            <a:pPr>
              <a:defRPr sz="1000"/>
            </a:pPr>
            <a:endParaRPr lang="en-US"/>
          </a:p>
        </c:txPr>
        <c:crossAx val="48619904"/>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cked"/>
        <c:varyColors val="0"/>
        <c:ser>
          <c:idx val="0"/>
          <c:order val="0"/>
          <c:tx>
            <c:strRef>
              <c:f>Sheet1!$B$1</c:f>
              <c:strCache>
                <c:ptCount val="1"/>
                <c:pt idx="0">
                  <c:v>Series 1</c:v>
                </c:pt>
              </c:strCache>
            </c:strRef>
          </c:tx>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mooth val="0"/>
        </c:ser>
        <c:ser>
          <c:idx val="1"/>
          <c:order val="1"/>
          <c:tx>
            <c:strRef>
              <c:f>Sheet1!$C$1</c:f>
              <c:strCache>
                <c:ptCount val="1"/>
                <c:pt idx="0">
                  <c:v>Series 2</c:v>
                </c:pt>
              </c:strCache>
            </c:strRef>
          </c:tx>
          <c:cat>
            <c:strRef>
              <c:f>Sheet1!$A$2:$A$4</c:f>
              <c:strCache>
                <c:ptCount val="3"/>
                <c:pt idx="0">
                  <c:v>Cat. 1</c:v>
                </c:pt>
                <c:pt idx="1">
                  <c:v>Cat. 2</c:v>
                </c:pt>
                <c:pt idx="2">
                  <c:v>Cat. 3</c:v>
                </c:pt>
              </c:strCache>
            </c:strRef>
          </c:cat>
          <c:val>
            <c:numRef>
              <c:f>Sheet1!$C$2:$C$4</c:f>
              <c:numCache>
                <c:formatCode>General</c:formatCode>
                <c:ptCount val="3"/>
                <c:pt idx="0">
                  <c:v>2.4</c:v>
                </c:pt>
                <c:pt idx="1">
                  <c:v>4.4000000000000004</c:v>
                </c:pt>
                <c:pt idx="2">
                  <c:v>1.8</c:v>
                </c:pt>
              </c:numCache>
            </c:numRef>
          </c:val>
          <c:smooth val="0"/>
        </c:ser>
        <c:ser>
          <c:idx val="2"/>
          <c:order val="2"/>
          <c:tx>
            <c:strRef>
              <c:f>Sheet1!$D$1</c:f>
              <c:strCache>
                <c:ptCount val="1"/>
                <c:pt idx="0">
                  <c:v>Series 3</c:v>
                </c:pt>
              </c:strCache>
            </c:strRef>
          </c:tx>
          <c:cat>
            <c:strRef>
              <c:f>Sheet1!$A$2:$A$4</c:f>
              <c:strCache>
                <c:ptCount val="3"/>
                <c:pt idx="0">
                  <c:v>Cat. 1</c:v>
                </c:pt>
                <c:pt idx="1">
                  <c:v>Cat. 2</c:v>
                </c:pt>
                <c:pt idx="2">
                  <c:v>Cat. 3</c:v>
                </c:pt>
              </c:strCache>
            </c:strRef>
          </c:cat>
          <c:val>
            <c:numRef>
              <c:f>Sheet1!$D$2:$D$4</c:f>
              <c:numCache>
                <c:formatCode>General</c:formatCode>
                <c:ptCount val="3"/>
                <c:pt idx="0">
                  <c:v>2</c:v>
                </c:pt>
                <c:pt idx="1">
                  <c:v>2</c:v>
                </c:pt>
                <c:pt idx="2">
                  <c:v>3</c:v>
                </c:pt>
              </c:numCache>
            </c:numRef>
          </c:val>
          <c:smooth val="0"/>
        </c:ser>
        <c:dLbls>
          <c:showLegendKey val="0"/>
          <c:showVal val="0"/>
          <c:showCatName val="0"/>
          <c:showSerName val="0"/>
          <c:showPercent val="0"/>
          <c:showBubbleSize val="0"/>
        </c:dLbls>
        <c:marker val="1"/>
        <c:smooth val="0"/>
        <c:axId val="48515712"/>
        <c:axId val="48521600"/>
      </c:lineChart>
      <c:catAx>
        <c:axId val="48515712"/>
        <c:scaling>
          <c:orientation val="minMax"/>
        </c:scaling>
        <c:delete val="0"/>
        <c:axPos val="b"/>
        <c:numFmt formatCode="General" sourceLinked="0"/>
        <c:majorTickMark val="out"/>
        <c:minorTickMark val="none"/>
        <c:tickLblPos val="nextTo"/>
        <c:txPr>
          <a:bodyPr/>
          <a:lstStyle/>
          <a:p>
            <a:pPr>
              <a:defRPr sz="900"/>
            </a:pPr>
            <a:endParaRPr lang="en-US"/>
          </a:p>
        </c:txPr>
        <c:crossAx val="48521600"/>
        <c:crosses val="autoZero"/>
        <c:auto val="1"/>
        <c:lblAlgn val="ctr"/>
        <c:lblOffset val="100"/>
        <c:noMultiLvlLbl val="0"/>
      </c:catAx>
      <c:valAx>
        <c:axId val="48521600"/>
        <c:scaling>
          <c:orientation val="minMax"/>
        </c:scaling>
        <c:delete val="0"/>
        <c:axPos val="l"/>
        <c:majorGridlines/>
        <c:numFmt formatCode="General" sourceLinked="1"/>
        <c:majorTickMark val="out"/>
        <c:minorTickMark val="none"/>
        <c:tickLblPos val="nextTo"/>
        <c:txPr>
          <a:bodyPr/>
          <a:lstStyle/>
          <a:p>
            <a:pPr>
              <a:defRPr sz="1000"/>
            </a:pPr>
            <a:endParaRPr lang="en-US"/>
          </a:p>
        </c:txPr>
        <c:crossAx val="48515712"/>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percentStacked"/>
        <c:varyColors val="0"/>
        <c:ser>
          <c:idx val="0"/>
          <c:order val="0"/>
          <c:tx>
            <c:strRef>
              <c:f>Sheet1!$B$1</c:f>
              <c:strCache>
                <c:ptCount val="1"/>
                <c:pt idx="0">
                  <c:v>Series 1</c:v>
                </c:pt>
              </c:strCache>
            </c:strRef>
          </c:tx>
          <c:marker>
            <c:symbol val="none"/>
          </c:marker>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mooth val="0"/>
        </c:ser>
        <c:ser>
          <c:idx val="1"/>
          <c:order val="1"/>
          <c:tx>
            <c:strRef>
              <c:f>Sheet1!$C$1</c:f>
              <c:strCache>
                <c:ptCount val="1"/>
                <c:pt idx="0">
                  <c:v>Series 2</c:v>
                </c:pt>
              </c:strCache>
            </c:strRef>
          </c:tx>
          <c:cat>
            <c:strRef>
              <c:f>Sheet1!$A$2:$A$4</c:f>
              <c:strCache>
                <c:ptCount val="3"/>
                <c:pt idx="0">
                  <c:v>Cat. 1</c:v>
                </c:pt>
                <c:pt idx="1">
                  <c:v>Cat. 2</c:v>
                </c:pt>
                <c:pt idx="2">
                  <c:v>Cat. 3</c:v>
                </c:pt>
              </c:strCache>
            </c:strRef>
          </c:cat>
          <c:val>
            <c:numRef>
              <c:f>Sheet1!$C$2:$C$4</c:f>
              <c:numCache>
                <c:formatCode>General</c:formatCode>
                <c:ptCount val="3"/>
                <c:pt idx="0">
                  <c:v>2.4</c:v>
                </c:pt>
                <c:pt idx="1">
                  <c:v>4.4000000000000004</c:v>
                </c:pt>
                <c:pt idx="2">
                  <c:v>1.8</c:v>
                </c:pt>
              </c:numCache>
            </c:numRef>
          </c:val>
          <c:smooth val="0"/>
        </c:ser>
        <c:ser>
          <c:idx val="2"/>
          <c:order val="2"/>
          <c:tx>
            <c:strRef>
              <c:f>Sheet1!$D$1</c:f>
              <c:strCache>
                <c:ptCount val="1"/>
                <c:pt idx="0">
                  <c:v>Series 3</c:v>
                </c:pt>
              </c:strCache>
            </c:strRef>
          </c:tx>
          <c:marker>
            <c:symbol val="none"/>
          </c:marker>
          <c:cat>
            <c:strRef>
              <c:f>Sheet1!$A$2:$A$4</c:f>
              <c:strCache>
                <c:ptCount val="3"/>
                <c:pt idx="0">
                  <c:v>Cat. 1</c:v>
                </c:pt>
                <c:pt idx="1">
                  <c:v>Cat. 2</c:v>
                </c:pt>
                <c:pt idx="2">
                  <c:v>Cat. 3</c:v>
                </c:pt>
              </c:strCache>
            </c:strRef>
          </c:cat>
          <c:val>
            <c:numRef>
              <c:f>Sheet1!$D$2:$D$4</c:f>
              <c:numCache>
                <c:formatCode>General</c:formatCode>
                <c:ptCount val="3"/>
                <c:pt idx="0">
                  <c:v>2</c:v>
                </c:pt>
                <c:pt idx="1">
                  <c:v>2</c:v>
                </c:pt>
                <c:pt idx="2">
                  <c:v>3</c:v>
                </c:pt>
              </c:numCache>
            </c:numRef>
          </c:val>
          <c:smooth val="0"/>
        </c:ser>
        <c:dLbls>
          <c:showLegendKey val="0"/>
          <c:showVal val="0"/>
          <c:showCatName val="0"/>
          <c:showSerName val="0"/>
          <c:showPercent val="0"/>
          <c:showBubbleSize val="0"/>
        </c:dLbls>
        <c:marker val="1"/>
        <c:smooth val="0"/>
        <c:axId val="48641152"/>
        <c:axId val="48642688"/>
      </c:lineChart>
      <c:catAx>
        <c:axId val="48641152"/>
        <c:scaling>
          <c:orientation val="minMax"/>
        </c:scaling>
        <c:delete val="0"/>
        <c:axPos val="b"/>
        <c:numFmt formatCode="General" sourceLinked="0"/>
        <c:majorTickMark val="out"/>
        <c:minorTickMark val="none"/>
        <c:tickLblPos val="nextTo"/>
        <c:txPr>
          <a:bodyPr/>
          <a:lstStyle/>
          <a:p>
            <a:pPr>
              <a:defRPr sz="900"/>
            </a:pPr>
            <a:endParaRPr lang="en-US"/>
          </a:p>
        </c:txPr>
        <c:crossAx val="48642688"/>
        <c:crosses val="autoZero"/>
        <c:auto val="1"/>
        <c:lblAlgn val="ctr"/>
        <c:lblOffset val="100"/>
        <c:noMultiLvlLbl val="0"/>
      </c:catAx>
      <c:valAx>
        <c:axId val="48642688"/>
        <c:scaling>
          <c:orientation val="minMax"/>
        </c:scaling>
        <c:delete val="0"/>
        <c:axPos val="l"/>
        <c:majorGridlines/>
        <c:numFmt formatCode="0%" sourceLinked="1"/>
        <c:majorTickMark val="out"/>
        <c:minorTickMark val="none"/>
        <c:tickLblPos val="nextTo"/>
        <c:txPr>
          <a:bodyPr/>
          <a:lstStyle/>
          <a:p>
            <a:pPr>
              <a:defRPr sz="1000"/>
            </a:pPr>
            <a:endParaRPr lang="en-US"/>
          </a:p>
        </c:txPr>
        <c:crossAx val="48641152"/>
        <c:crosses val="autoZero"/>
        <c:crossBetween val="between"/>
      </c:valAx>
    </c:plotArea>
    <c:plotVisOnly val="1"/>
    <c:dispBlanksAs val="gap"/>
    <c:showDLblsOverMax val="0"/>
  </c:chart>
  <c:txPr>
    <a:bodyPr/>
    <a:lstStyle/>
    <a:p>
      <a:pPr>
        <a:defRPr sz="1400">
          <a:latin typeface="Roboto Light"/>
          <a:cs typeface="Roboto Light"/>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Percent</c:v>
                </c:pt>
              </c:strCache>
            </c:strRef>
          </c:tx>
          <c:invertIfNegative val="0"/>
          <c:dPt>
            <c:idx val="0"/>
            <c:invertIfNegative val="0"/>
            <c:bubble3D val="0"/>
          </c:dPt>
          <c:dPt>
            <c:idx val="1"/>
            <c:invertIfNegative val="0"/>
            <c:bubble3D val="0"/>
          </c:dPt>
          <c:cat>
            <c:strRef>
              <c:f>Sheet1!$A$2:$A$7</c:f>
              <c:strCache>
                <c:ptCount val="6"/>
                <c:pt idx="0">
                  <c:v>Cat. A</c:v>
                </c:pt>
                <c:pt idx="1">
                  <c:v>Cat. B</c:v>
                </c:pt>
                <c:pt idx="2">
                  <c:v>Cat. C</c:v>
                </c:pt>
                <c:pt idx="3">
                  <c:v>Cat. D</c:v>
                </c:pt>
                <c:pt idx="4">
                  <c:v>Cat. E</c:v>
                </c:pt>
                <c:pt idx="5">
                  <c:v>Cat. F</c:v>
                </c:pt>
              </c:strCache>
            </c:strRef>
          </c:cat>
          <c:val>
            <c:numRef>
              <c:f>Sheet1!$B$2:$B$7</c:f>
              <c:numCache>
                <c:formatCode>0%</c:formatCode>
                <c:ptCount val="6"/>
                <c:pt idx="0">
                  <c:v>0.3</c:v>
                </c:pt>
                <c:pt idx="1">
                  <c:v>0.2</c:v>
                </c:pt>
                <c:pt idx="2">
                  <c:v>0.12</c:v>
                </c:pt>
                <c:pt idx="3">
                  <c:v>0.15</c:v>
                </c:pt>
                <c:pt idx="4">
                  <c:v>0.1</c:v>
                </c:pt>
                <c:pt idx="5">
                  <c:v>0.13</c:v>
                </c:pt>
              </c:numCache>
            </c:numRef>
          </c:val>
        </c:ser>
        <c:dLbls>
          <c:showLegendKey val="0"/>
          <c:showVal val="0"/>
          <c:showCatName val="0"/>
          <c:showSerName val="0"/>
          <c:showPercent val="0"/>
          <c:showBubbleSize val="0"/>
        </c:dLbls>
        <c:gapWidth val="100"/>
        <c:axId val="59255424"/>
        <c:axId val="59261312"/>
      </c:barChart>
      <c:catAx>
        <c:axId val="59255424"/>
        <c:scaling>
          <c:orientation val="minMax"/>
        </c:scaling>
        <c:delete val="0"/>
        <c:axPos val="b"/>
        <c:majorTickMark val="out"/>
        <c:minorTickMark val="none"/>
        <c:tickLblPos val="nextTo"/>
        <c:txPr>
          <a:bodyPr/>
          <a:lstStyle/>
          <a:p>
            <a:pPr>
              <a:defRPr sz="700"/>
            </a:pPr>
            <a:endParaRPr lang="en-US"/>
          </a:p>
        </c:txPr>
        <c:crossAx val="59261312"/>
        <c:crosses val="autoZero"/>
        <c:auto val="1"/>
        <c:lblAlgn val="ctr"/>
        <c:lblOffset val="100"/>
        <c:noMultiLvlLbl val="0"/>
      </c:catAx>
      <c:valAx>
        <c:axId val="59261312"/>
        <c:scaling>
          <c:orientation val="minMax"/>
        </c:scaling>
        <c:delete val="0"/>
        <c:axPos val="l"/>
        <c:majorGridlines/>
        <c:numFmt formatCode="0%" sourceLinked="1"/>
        <c:majorTickMark val="out"/>
        <c:minorTickMark val="none"/>
        <c:tickLblPos val="nextTo"/>
        <c:crossAx val="59255424"/>
        <c:crosses val="autoZero"/>
        <c:crossBetween val="between"/>
      </c:valAx>
    </c:plotArea>
    <c:plotVisOnly val="1"/>
    <c:dispBlanksAs val="gap"/>
    <c:showDLblsOverMax val="0"/>
  </c:chart>
  <c:txPr>
    <a:bodyPr/>
    <a:lstStyle/>
    <a:p>
      <a:pPr>
        <a:defRPr sz="800">
          <a:latin typeface="Roboto Light"/>
          <a:cs typeface="Roboto Light"/>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Percent</c:v>
                </c:pt>
              </c:strCache>
            </c:strRef>
          </c:tx>
          <c:invertIfNegative val="0"/>
          <c:dPt>
            <c:idx val="0"/>
            <c:invertIfNegative val="0"/>
            <c:bubble3D val="0"/>
          </c:dPt>
          <c:dPt>
            <c:idx val="1"/>
            <c:invertIfNegative val="0"/>
            <c:bubble3D val="0"/>
          </c:dPt>
          <c:cat>
            <c:strRef>
              <c:f>Sheet1!$A$2:$A$7</c:f>
              <c:strCache>
                <c:ptCount val="6"/>
                <c:pt idx="0">
                  <c:v>Cat. A</c:v>
                </c:pt>
                <c:pt idx="1">
                  <c:v>Cat. B</c:v>
                </c:pt>
                <c:pt idx="2">
                  <c:v>Cat. C</c:v>
                </c:pt>
                <c:pt idx="3">
                  <c:v>Cat. D</c:v>
                </c:pt>
                <c:pt idx="4">
                  <c:v>Cat. E</c:v>
                </c:pt>
                <c:pt idx="5">
                  <c:v>Cat. F</c:v>
                </c:pt>
              </c:strCache>
            </c:strRef>
          </c:cat>
          <c:val>
            <c:numRef>
              <c:f>Sheet1!$B$2:$B$7</c:f>
              <c:numCache>
                <c:formatCode>0%</c:formatCode>
                <c:ptCount val="6"/>
                <c:pt idx="0">
                  <c:v>0.3</c:v>
                </c:pt>
                <c:pt idx="1">
                  <c:v>0.2</c:v>
                </c:pt>
                <c:pt idx="2">
                  <c:v>0.12</c:v>
                </c:pt>
                <c:pt idx="3">
                  <c:v>0.15</c:v>
                </c:pt>
                <c:pt idx="4">
                  <c:v>0.1</c:v>
                </c:pt>
                <c:pt idx="5">
                  <c:v>0.13</c:v>
                </c:pt>
              </c:numCache>
            </c:numRef>
          </c:val>
        </c:ser>
        <c:dLbls>
          <c:showLegendKey val="0"/>
          <c:showVal val="0"/>
          <c:showCatName val="0"/>
          <c:showSerName val="0"/>
          <c:showPercent val="0"/>
          <c:showBubbleSize val="0"/>
        </c:dLbls>
        <c:gapWidth val="100"/>
        <c:axId val="59303040"/>
        <c:axId val="59268480"/>
      </c:barChart>
      <c:valAx>
        <c:axId val="59268480"/>
        <c:scaling>
          <c:orientation val="minMax"/>
        </c:scaling>
        <c:delete val="0"/>
        <c:axPos val="b"/>
        <c:majorGridlines/>
        <c:numFmt formatCode="0%" sourceLinked="1"/>
        <c:majorTickMark val="out"/>
        <c:minorTickMark val="none"/>
        <c:tickLblPos val="nextTo"/>
        <c:crossAx val="59303040"/>
        <c:crosses val="autoZero"/>
        <c:crossBetween val="between"/>
      </c:valAx>
      <c:catAx>
        <c:axId val="59303040"/>
        <c:scaling>
          <c:orientation val="minMax"/>
        </c:scaling>
        <c:delete val="0"/>
        <c:axPos val="l"/>
        <c:majorTickMark val="out"/>
        <c:minorTickMark val="none"/>
        <c:tickLblPos val="nextTo"/>
        <c:crossAx val="59268480"/>
        <c:crosses val="autoZero"/>
        <c:auto val="1"/>
        <c:lblAlgn val="ctr"/>
        <c:lblOffset val="100"/>
        <c:noMultiLvlLbl val="0"/>
      </c:catAx>
    </c:plotArea>
    <c:plotVisOnly val="1"/>
    <c:dispBlanksAs val="gap"/>
    <c:showDLblsOverMax val="0"/>
  </c:chart>
  <c:txPr>
    <a:bodyPr/>
    <a:lstStyle/>
    <a:p>
      <a:pPr>
        <a:defRPr sz="800">
          <a:latin typeface="Roboto Light"/>
          <a:cs typeface="Roboto Light"/>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cked"/>
        <c:varyColors val="0"/>
        <c:ser>
          <c:idx val="0"/>
          <c:order val="0"/>
          <c:tx>
            <c:strRef>
              <c:f>Sheet1!$B$1</c:f>
              <c:strCache>
                <c:ptCount val="1"/>
                <c:pt idx="0">
                  <c:v>Percent</c:v>
                </c:pt>
              </c:strCache>
            </c:strRef>
          </c:tx>
          <c:cat>
            <c:strRef>
              <c:f>Sheet1!$A$2:$A$7</c:f>
              <c:strCache>
                <c:ptCount val="6"/>
                <c:pt idx="0">
                  <c:v>Cat. A</c:v>
                </c:pt>
                <c:pt idx="1">
                  <c:v>Cat. B</c:v>
                </c:pt>
                <c:pt idx="2">
                  <c:v>Cat. C</c:v>
                </c:pt>
                <c:pt idx="3">
                  <c:v>Cat. D</c:v>
                </c:pt>
                <c:pt idx="4">
                  <c:v>Cat. E</c:v>
                </c:pt>
                <c:pt idx="5">
                  <c:v>Cat. F</c:v>
                </c:pt>
              </c:strCache>
            </c:strRef>
          </c:cat>
          <c:val>
            <c:numRef>
              <c:f>Sheet1!$B$2:$B$7</c:f>
              <c:numCache>
                <c:formatCode>0%</c:formatCode>
                <c:ptCount val="6"/>
                <c:pt idx="0">
                  <c:v>0.3</c:v>
                </c:pt>
                <c:pt idx="1">
                  <c:v>0.2</c:v>
                </c:pt>
                <c:pt idx="2">
                  <c:v>0.12</c:v>
                </c:pt>
                <c:pt idx="3">
                  <c:v>0.15</c:v>
                </c:pt>
                <c:pt idx="4">
                  <c:v>0.1</c:v>
                </c:pt>
                <c:pt idx="5">
                  <c:v>0.13</c:v>
                </c:pt>
              </c:numCache>
            </c:numRef>
          </c:val>
          <c:smooth val="0"/>
        </c:ser>
        <c:dLbls>
          <c:showLegendKey val="0"/>
          <c:showVal val="0"/>
          <c:showCatName val="0"/>
          <c:showSerName val="0"/>
          <c:showPercent val="0"/>
          <c:showBubbleSize val="0"/>
        </c:dLbls>
        <c:marker val="1"/>
        <c:smooth val="0"/>
        <c:axId val="51691904"/>
        <c:axId val="51693440"/>
      </c:lineChart>
      <c:catAx>
        <c:axId val="51691904"/>
        <c:scaling>
          <c:orientation val="minMax"/>
        </c:scaling>
        <c:delete val="0"/>
        <c:axPos val="b"/>
        <c:majorTickMark val="out"/>
        <c:minorTickMark val="none"/>
        <c:tickLblPos val="nextTo"/>
        <c:txPr>
          <a:bodyPr/>
          <a:lstStyle/>
          <a:p>
            <a:pPr>
              <a:defRPr sz="700"/>
            </a:pPr>
            <a:endParaRPr lang="en-US"/>
          </a:p>
        </c:txPr>
        <c:crossAx val="51693440"/>
        <c:crosses val="autoZero"/>
        <c:auto val="1"/>
        <c:lblAlgn val="ctr"/>
        <c:lblOffset val="100"/>
        <c:noMultiLvlLbl val="0"/>
      </c:catAx>
      <c:valAx>
        <c:axId val="51693440"/>
        <c:scaling>
          <c:orientation val="minMax"/>
        </c:scaling>
        <c:delete val="0"/>
        <c:axPos val="l"/>
        <c:majorGridlines/>
        <c:numFmt formatCode="0%" sourceLinked="1"/>
        <c:majorTickMark val="out"/>
        <c:minorTickMark val="none"/>
        <c:tickLblPos val="nextTo"/>
        <c:crossAx val="51691904"/>
        <c:crosses val="autoZero"/>
        <c:crossBetween val="between"/>
      </c:valAx>
    </c:plotArea>
    <c:plotVisOnly val="1"/>
    <c:dispBlanksAs val="gap"/>
    <c:showDLblsOverMax val="0"/>
  </c:chart>
  <c:txPr>
    <a:bodyPr/>
    <a:lstStyle/>
    <a:p>
      <a:pPr>
        <a:defRPr sz="800">
          <a:latin typeface="Roboto Light"/>
          <a:cs typeface="Roboto Light"/>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dPt>
            <c:idx val="0"/>
            <c:bubble3D val="0"/>
          </c:dPt>
          <c:dPt>
            <c:idx val="1"/>
            <c:bubble3D val="0"/>
          </c:dPt>
          <c:cat>
            <c:numRef>
              <c:f>Sheet1!$A$2:$A$3</c:f>
              <c:numCache>
                <c:formatCode>General</c:formatCode>
                <c:ptCount val="2"/>
              </c:numCache>
            </c:num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dPt>
            <c:idx val="0"/>
            <c:bubble3D val="0"/>
          </c:dPt>
          <c:dPt>
            <c:idx val="1"/>
            <c:bubble3D val="0"/>
          </c:dPt>
          <c:cat>
            <c:numRef>
              <c:f>Sheet1!$A$2:$A$3</c:f>
              <c:numCache>
                <c:formatCode>General</c:formatCode>
                <c:ptCount val="2"/>
              </c:numCache>
            </c:numRef>
          </c:cat>
          <c:val>
            <c:numRef>
              <c:f>Sheet1!$B$2:$B$3</c:f>
              <c:numCache>
                <c:formatCode>General</c:formatCode>
                <c:ptCount val="2"/>
                <c:pt idx="0">
                  <c:v>20</c:v>
                </c:pt>
                <c:pt idx="1">
                  <c:v>55</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dPt>
            <c:idx val="0"/>
            <c:bubble3D val="0"/>
          </c:dPt>
          <c:dPt>
            <c:idx val="1"/>
            <c:bubble3D val="0"/>
          </c:dPt>
          <c:cat>
            <c:strRef>
              <c:f>Sheet1!$A$2:$A$3</c:f>
              <c:strCache>
                <c:ptCount val="2"/>
                <c:pt idx="0">
                  <c:v>HUMAN SERVICES</c:v>
                </c:pt>
                <c:pt idx="1">
                  <c:v>COMMUNITY</c:v>
                </c:pt>
              </c:strCache>
            </c:strRef>
          </c:cat>
          <c:val>
            <c:numRef>
              <c:f>Sheet1!$B$2:$B$3</c:f>
              <c:numCache>
                <c:formatCode>General</c:formatCode>
                <c:ptCount val="2"/>
                <c:pt idx="0">
                  <c:v>70</c:v>
                </c:pt>
                <c:pt idx="1">
                  <c:v>30</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dPt>
          <c:dPt>
            <c:idx val="1"/>
            <c:bubble3D val="0"/>
          </c:dPt>
          <c:cat>
            <c:numRef>
              <c:f>Sheet1!$A$2:$A$3</c:f>
              <c:numCache>
                <c:formatCode>General</c:formatCode>
                <c:ptCount val="2"/>
              </c:numCache>
            </c:num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3175BA-6FEC-0548-B51A-226A84C1061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98936C33-C57A-0B4E-8F58-8FAEEEECD6EF}">
      <dgm:prSet phldrT="[Text]"/>
      <dgm:spPr/>
      <dgm:t>
        <a:bodyPr/>
        <a:lstStyle/>
        <a:p>
          <a:r>
            <a:rPr lang="en-US" dirty="0" smtClean="0"/>
            <a:t>Goal</a:t>
          </a:r>
          <a:endParaRPr lang="en-US" dirty="0"/>
        </a:p>
      </dgm:t>
    </dgm:pt>
    <dgm:pt modelId="{D00699CB-8888-A841-A039-B29035FF3A07}" type="parTrans" cxnId="{8A42BEAE-0435-A040-AE70-23CD7F6C37E6}">
      <dgm:prSet/>
      <dgm:spPr/>
      <dgm:t>
        <a:bodyPr/>
        <a:lstStyle/>
        <a:p>
          <a:endParaRPr lang="en-US"/>
        </a:p>
      </dgm:t>
    </dgm:pt>
    <dgm:pt modelId="{9534B0F9-E7A9-C343-BC1F-29B8C7AF273D}" type="sibTrans" cxnId="{8A42BEAE-0435-A040-AE70-23CD7F6C37E6}">
      <dgm:prSet/>
      <dgm:spPr/>
      <dgm:t>
        <a:bodyPr/>
        <a:lstStyle/>
        <a:p>
          <a:endParaRPr lang="en-US"/>
        </a:p>
      </dgm:t>
    </dgm:pt>
    <dgm:pt modelId="{6BC4C1C3-BFCB-2F4E-A839-4D34642631DD}">
      <dgm:prSet phldrT="[Text]"/>
      <dgm:spPr/>
      <dgm:t>
        <a:bodyPr/>
        <a:lstStyle/>
        <a:p>
          <a:r>
            <a:rPr lang="en-US" dirty="0" smtClean="0"/>
            <a:t>Social Leverage</a:t>
          </a:r>
          <a:endParaRPr lang="en-US" dirty="0"/>
        </a:p>
      </dgm:t>
    </dgm:pt>
    <dgm:pt modelId="{CED5C120-8FB6-8C45-A2D6-08CF074B2BF2}" type="parTrans" cxnId="{4C17D13B-BB32-E843-8305-50B074E9A793}">
      <dgm:prSet/>
      <dgm:spPr/>
      <dgm:t>
        <a:bodyPr/>
        <a:lstStyle/>
        <a:p>
          <a:endParaRPr lang="en-US"/>
        </a:p>
      </dgm:t>
    </dgm:pt>
    <dgm:pt modelId="{0C97BDFC-58EB-9B42-8BC5-6A1EDCC377C0}" type="sibTrans" cxnId="{4C17D13B-BB32-E843-8305-50B074E9A793}">
      <dgm:prSet/>
      <dgm:spPr/>
      <dgm:t>
        <a:bodyPr/>
        <a:lstStyle/>
        <a:p>
          <a:endParaRPr lang="en-US"/>
        </a:p>
      </dgm:t>
    </dgm:pt>
    <dgm:pt modelId="{DF72B7C0-C954-3E49-A232-F51B2797E162}">
      <dgm:prSet phldrT="[Text]"/>
      <dgm:spPr/>
      <dgm:t>
        <a:bodyPr/>
        <a:lstStyle/>
        <a:p>
          <a:r>
            <a:rPr lang="en-US" dirty="0" smtClean="0"/>
            <a:t>Financial Support</a:t>
          </a:r>
          <a:endParaRPr lang="en-US" dirty="0"/>
        </a:p>
      </dgm:t>
    </dgm:pt>
    <dgm:pt modelId="{AC8BB80C-0746-C340-818B-10AF81768FF0}" type="parTrans" cxnId="{4CB595F2-D2B3-F94A-B087-5D1481B97B66}">
      <dgm:prSet/>
      <dgm:spPr/>
      <dgm:t>
        <a:bodyPr/>
        <a:lstStyle/>
        <a:p>
          <a:endParaRPr lang="en-US"/>
        </a:p>
      </dgm:t>
    </dgm:pt>
    <dgm:pt modelId="{1E197BE5-C317-9D4C-93CC-8FA555D5B72E}" type="sibTrans" cxnId="{4CB595F2-D2B3-F94A-B087-5D1481B97B66}">
      <dgm:prSet/>
      <dgm:spPr/>
      <dgm:t>
        <a:bodyPr/>
        <a:lstStyle/>
        <a:p>
          <a:endParaRPr lang="en-US"/>
        </a:p>
      </dgm:t>
    </dgm:pt>
    <dgm:pt modelId="{AF38EF41-E9C4-CC43-A398-C5DA6D858031}">
      <dgm:prSet phldrT="[Text]"/>
      <dgm:spPr/>
      <dgm:t>
        <a:bodyPr/>
        <a:lstStyle/>
        <a:p>
          <a:r>
            <a:rPr lang="en-US" dirty="0" smtClean="0"/>
            <a:t>Competitive Pricing</a:t>
          </a:r>
          <a:endParaRPr lang="en-US" dirty="0"/>
        </a:p>
      </dgm:t>
    </dgm:pt>
    <dgm:pt modelId="{1AC5B123-29C2-0D4C-AEBF-972CDF89F423}" type="parTrans" cxnId="{42EF4CB2-38F7-5844-A627-89ADA65A7B35}">
      <dgm:prSet/>
      <dgm:spPr/>
      <dgm:t>
        <a:bodyPr/>
        <a:lstStyle/>
        <a:p>
          <a:endParaRPr lang="en-US"/>
        </a:p>
      </dgm:t>
    </dgm:pt>
    <dgm:pt modelId="{F44CE7CD-3C88-E74E-9D5A-59B694BDA165}" type="sibTrans" cxnId="{42EF4CB2-38F7-5844-A627-89ADA65A7B35}">
      <dgm:prSet/>
      <dgm:spPr/>
      <dgm:t>
        <a:bodyPr/>
        <a:lstStyle/>
        <a:p>
          <a:endParaRPr lang="en-US"/>
        </a:p>
      </dgm:t>
    </dgm:pt>
    <dgm:pt modelId="{E23CF273-CD84-CB43-BD5B-4B69DBB288A6}" type="pres">
      <dgm:prSet presAssocID="{A83175BA-6FEC-0548-B51A-226A84C1061A}" presName="Name0" presStyleCnt="0">
        <dgm:presLayoutVars>
          <dgm:chMax val="1"/>
          <dgm:chPref val="1"/>
          <dgm:dir/>
          <dgm:animOne val="branch"/>
          <dgm:animLvl val="lvl"/>
        </dgm:presLayoutVars>
      </dgm:prSet>
      <dgm:spPr/>
      <dgm:t>
        <a:bodyPr/>
        <a:lstStyle/>
        <a:p>
          <a:endParaRPr lang="en-US"/>
        </a:p>
      </dgm:t>
    </dgm:pt>
    <dgm:pt modelId="{729C391F-EB2D-E045-BFA0-78E3B2106F70}" type="pres">
      <dgm:prSet presAssocID="{98936C33-C57A-0B4E-8F58-8FAEEEECD6EF}" presName="singleCycle" presStyleCnt="0"/>
      <dgm:spPr/>
    </dgm:pt>
    <dgm:pt modelId="{77F1ACC9-0FC6-F44D-948F-0ED707F09DF4}" type="pres">
      <dgm:prSet presAssocID="{98936C33-C57A-0B4E-8F58-8FAEEEECD6EF}" presName="singleCenter" presStyleLbl="node1" presStyleIdx="0" presStyleCnt="4">
        <dgm:presLayoutVars>
          <dgm:chMax val="7"/>
          <dgm:chPref val="7"/>
        </dgm:presLayoutVars>
      </dgm:prSet>
      <dgm:spPr/>
      <dgm:t>
        <a:bodyPr/>
        <a:lstStyle/>
        <a:p>
          <a:endParaRPr lang="en-US"/>
        </a:p>
      </dgm:t>
    </dgm:pt>
    <dgm:pt modelId="{46870CB0-B0B2-074B-97AA-879C56A1F53F}" type="pres">
      <dgm:prSet presAssocID="{CED5C120-8FB6-8C45-A2D6-08CF074B2BF2}" presName="Name56" presStyleLbl="parChTrans1D2" presStyleIdx="0" presStyleCnt="3"/>
      <dgm:spPr/>
      <dgm:t>
        <a:bodyPr/>
        <a:lstStyle/>
        <a:p>
          <a:endParaRPr lang="en-US"/>
        </a:p>
      </dgm:t>
    </dgm:pt>
    <dgm:pt modelId="{072E9363-3F7D-4A49-AAB8-CA1B856C37D3}" type="pres">
      <dgm:prSet presAssocID="{6BC4C1C3-BFCB-2F4E-A839-4D34642631DD}" presName="text0" presStyleLbl="node1" presStyleIdx="1" presStyleCnt="4">
        <dgm:presLayoutVars>
          <dgm:bulletEnabled val="1"/>
        </dgm:presLayoutVars>
      </dgm:prSet>
      <dgm:spPr/>
      <dgm:t>
        <a:bodyPr/>
        <a:lstStyle/>
        <a:p>
          <a:endParaRPr lang="en-US"/>
        </a:p>
      </dgm:t>
    </dgm:pt>
    <dgm:pt modelId="{E17CF868-8FA1-7E4B-A847-BBC11580B3B3}" type="pres">
      <dgm:prSet presAssocID="{AC8BB80C-0746-C340-818B-10AF81768FF0}" presName="Name56" presStyleLbl="parChTrans1D2" presStyleIdx="1" presStyleCnt="3"/>
      <dgm:spPr/>
      <dgm:t>
        <a:bodyPr/>
        <a:lstStyle/>
        <a:p>
          <a:endParaRPr lang="en-US"/>
        </a:p>
      </dgm:t>
    </dgm:pt>
    <dgm:pt modelId="{14CB80E4-921F-5E45-85C5-91F28AE1CECE}" type="pres">
      <dgm:prSet presAssocID="{DF72B7C0-C954-3E49-A232-F51B2797E162}" presName="text0" presStyleLbl="node1" presStyleIdx="2" presStyleCnt="4">
        <dgm:presLayoutVars>
          <dgm:bulletEnabled val="1"/>
        </dgm:presLayoutVars>
      </dgm:prSet>
      <dgm:spPr/>
      <dgm:t>
        <a:bodyPr/>
        <a:lstStyle/>
        <a:p>
          <a:endParaRPr lang="en-US"/>
        </a:p>
      </dgm:t>
    </dgm:pt>
    <dgm:pt modelId="{5BBDDA34-1688-7A40-AC5E-4834B06F1BAB}" type="pres">
      <dgm:prSet presAssocID="{1AC5B123-29C2-0D4C-AEBF-972CDF89F423}" presName="Name56" presStyleLbl="parChTrans1D2" presStyleIdx="2" presStyleCnt="3"/>
      <dgm:spPr/>
      <dgm:t>
        <a:bodyPr/>
        <a:lstStyle/>
        <a:p>
          <a:endParaRPr lang="en-US"/>
        </a:p>
      </dgm:t>
    </dgm:pt>
    <dgm:pt modelId="{6874DAB3-4F79-1A47-A0CB-4B046BD24D1B}" type="pres">
      <dgm:prSet presAssocID="{AF38EF41-E9C4-CC43-A398-C5DA6D858031}" presName="text0" presStyleLbl="node1" presStyleIdx="3" presStyleCnt="4">
        <dgm:presLayoutVars>
          <dgm:bulletEnabled val="1"/>
        </dgm:presLayoutVars>
      </dgm:prSet>
      <dgm:spPr/>
      <dgm:t>
        <a:bodyPr/>
        <a:lstStyle/>
        <a:p>
          <a:endParaRPr lang="en-US"/>
        </a:p>
      </dgm:t>
    </dgm:pt>
  </dgm:ptLst>
  <dgm:cxnLst>
    <dgm:cxn modelId="{9029684E-85EA-C840-BF13-E3DAB0E222A3}" type="presOf" srcId="{DF72B7C0-C954-3E49-A232-F51B2797E162}" destId="{14CB80E4-921F-5E45-85C5-91F28AE1CECE}" srcOrd="0" destOrd="0" presId="urn:microsoft.com/office/officeart/2008/layout/RadialCluster"/>
    <dgm:cxn modelId="{CF070A65-18A9-4F46-B3B6-38198D12675D}" type="presOf" srcId="{A83175BA-6FEC-0548-B51A-226A84C1061A}" destId="{E23CF273-CD84-CB43-BD5B-4B69DBB288A6}" srcOrd="0" destOrd="0" presId="urn:microsoft.com/office/officeart/2008/layout/RadialCluster"/>
    <dgm:cxn modelId="{B6D5F7EF-5A94-1B4E-B288-B03B2BFBFFD1}" type="presOf" srcId="{AC8BB80C-0746-C340-818B-10AF81768FF0}" destId="{E17CF868-8FA1-7E4B-A847-BBC11580B3B3}" srcOrd="0" destOrd="0" presId="urn:microsoft.com/office/officeart/2008/layout/RadialCluster"/>
    <dgm:cxn modelId="{21B2FEED-1A00-0F44-9A11-119A17B472AD}" type="presOf" srcId="{CED5C120-8FB6-8C45-A2D6-08CF074B2BF2}" destId="{46870CB0-B0B2-074B-97AA-879C56A1F53F}" srcOrd="0" destOrd="0" presId="urn:microsoft.com/office/officeart/2008/layout/RadialCluster"/>
    <dgm:cxn modelId="{16C7FF9C-AA04-B94E-B9D6-ABF501B093C3}" type="presOf" srcId="{1AC5B123-29C2-0D4C-AEBF-972CDF89F423}" destId="{5BBDDA34-1688-7A40-AC5E-4834B06F1BAB}" srcOrd="0" destOrd="0" presId="urn:microsoft.com/office/officeart/2008/layout/RadialCluster"/>
    <dgm:cxn modelId="{4CB595F2-D2B3-F94A-B087-5D1481B97B66}" srcId="{98936C33-C57A-0B4E-8F58-8FAEEEECD6EF}" destId="{DF72B7C0-C954-3E49-A232-F51B2797E162}" srcOrd="1" destOrd="0" parTransId="{AC8BB80C-0746-C340-818B-10AF81768FF0}" sibTransId="{1E197BE5-C317-9D4C-93CC-8FA555D5B72E}"/>
    <dgm:cxn modelId="{8B2BA580-36C3-D64B-A2AB-2B7E3E2E8E76}" type="presOf" srcId="{6BC4C1C3-BFCB-2F4E-A839-4D34642631DD}" destId="{072E9363-3F7D-4A49-AAB8-CA1B856C37D3}" srcOrd="0" destOrd="0" presId="urn:microsoft.com/office/officeart/2008/layout/RadialCluster"/>
    <dgm:cxn modelId="{7B244000-0831-AA43-99A6-97757B6C269E}" type="presOf" srcId="{AF38EF41-E9C4-CC43-A398-C5DA6D858031}" destId="{6874DAB3-4F79-1A47-A0CB-4B046BD24D1B}" srcOrd="0" destOrd="0" presId="urn:microsoft.com/office/officeart/2008/layout/RadialCluster"/>
    <dgm:cxn modelId="{42EF4CB2-38F7-5844-A627-89ADA65A7B35}" srcId="{98936C33-C57A-0B4E-8F58-8FAEEEECD6EF}" destId="{AF38EF41-E9C4-CC43-A398-C5DA6D858031}" srcOrd="2" destOrd="0" parTransId="{1AC5B123-29C2-0D4C-AEBF-972CDF89F423}" sibTransId="{F44CE7CD-3C88-E74E-9D5A-59B694BDA165}"/>
    <dgm:cxn modelId="{DCE6D686-1345-8042-BA1B-4C1EF4D85FDA}" type="presOf" srcId="{98936C33-C57A-0B4E-8F58-8FAEEEECD6EF}" destId="{77F1ACC9-0FC6-F44D-948F-0ED707F09DF4}" srcOrd="0" destOrd="0" presId="urn:microsoft.com/office/officeart/2008/layout/RadialCluster"/>
    <dgm:cxn modelId="{4C17D13B-BB32-E843-8305-50B074E9A793}" srcId="{98936C33-C57A-0B4E-8F58-8FAEEEECD6EF}" destId="{6BC4C1C3-BFCB-2F4E-A839-4D34642631DD}" srcOrd="0" destOrd="0" parTransId="{CED5C120-8FB6-8C45-A2D6-08CF074B2BF2}" sibTransId="{0C97BDFC-58EB-9B42-8BC5-6A1EDCC377C0}"/>
    <dgm:cxn modelId="{8A42BEAE-0435-A040-AE70-23CD7F6C37E6}" srcId="{A83175BA-6FEC-0548-B51A-226A84C1061A}" destId="{98936C33-C57A-0B4E-8F58-8FAEEEECD6EF}" srcOrd="0" destOrd="0" parTransId="{D00699CB-8888-A841-A039-B29035FF3A07}" sibTransId="{9534B0F9-E7A9-C343-BC1F-29B8C7AF273D}"/>
    <dgm:cxn modelId="{DCDD7500-DCA8-4A47-8F74-23063FD6DD36}" type="presParOf" srcId="{E23CF273-CD84-CB43-BD5B-4B69DBB288A6}" destId="{729C391F-EB2D-E045-BFA0-78E3B2106F70}" srcOrd="0" destOrd="0" presId="urn:microsoft.com/office/officeart/2008/layout/RadialCluster"/>
    <dgm:cxn modelId="{9196B3B5-D378-3C4C-BA73-7C2C36171424}" type="presParOf" srcId="{729C391F-EB2D-E045-BFA0-78E3B2106F70}" destId="{77F1ACC9-0FC6-F44D-948F-0ED707F09DF4}" srcOrd="0" destOrd="0" presId="urn:microsoft.com/office/officeart/2008/layout/RadialCluster"/>
    <dgm:cxn modelId="{51F282BC-7002-B44B-9228-524CE322E364}" type="presParOf" srcId="{729C391F-EB2D-E045-BFA0-78E3B2106F70}" destId="{46870CB0-B0B2-074B-97AA-879C56A1F53F}" srcOrd="1" destOrd="0" presId="urn:microsoft.com/office/officeart/2008/layout/RadialCluster"/>
    <dgm:cxn modelId="{BE71FB13-19C0-8349-958A-06A5730370B2}" type="presParOf" srcId="{729C391F-EB2D-E045-BFA0-78E3B2106F70}" destId="{072E9363-3F7D-4A49-AAB8-CA1B856C37D3}" srcOrd="2" destOrd="0" presId="urn:microsoft.com/office/officeart/2008/layout/RadialCluster"/>
    <dgm:cxn modelId="{1024A1AD-B0F1-3D41-AA0B-DC15DBD5F07F}" type="presParOf" srcId="{729C391F-EB2D-E045-BFA0-78E3B2106F70}" destId="{E17CF868-8FA1-7E4B-A847-BBC11580B3B3}" srcOrd="3" destOrd="0" presId="urn:microsoft.com/office/officeart/2008/layout/RadialCluster"/>
    <dgm:cxn modelId="{90D50C3B-13AF-1747-B534-1B79033DA09E}" type="presParOf" srcId="{729C391F-EB2D-E045-BFA0-78E3B2106F70}" destId="{14CB80E4-921F-5E45-85C5-91F28AE1CECE}" srcOrd="4" destOrd="0" presId="urn:microsoft.com/office/officeart/2008/layout/RadialCluster"/>
    <dgm:cxn modelId="{9C0CE8ED-A4FC-414C-9C5D-9C7AD826FEF8}" type="presParOf" srcId="{729C391F-EB2D-E045-BFA0-78E3B2106F70}" destId="{5BBDDA34-1688-7A40-AC5E-4834B06F1BAB}" srcOrd="5" destOrd="0" presId="urn:microsoft.com/office/officeart/2008/layout/RadialCluster"/>
    <dgm:cxn modelId="{43078541-C58B-CA4B-9C63-E5E3AC6FCB4D}" type="presParOf" srcId="{729C391F-EB2D-E045-BFA0-78E3B2106F70}" destId="{6874DAB3-4F79-1A47-A0CB-4B046BD24D1B}"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3175BA-6FEC-0548-B51A-226A84C1061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98936C33-C57A-0B4E-8F58-8FAEEEECD6EF}">
      <dgm:prSet phldrT="[Text]" custT="1"/>
      <dgm:spPr>
        <a:ln>
          <a:noFill/>
        </a:ln>
      </dgm:spPr>
      <dgm:t>
        <a:bodyPr/>
        <a:lstStyle/>
        <a:p>
          <a:r>
            <a:rPr lang="en-US" sz="1400" dirty="0" smtClean="0">
              <a:latin typeface="Roboto Light"/>
              <a:cs typeface="Roboto Light"/>
            </a:rPr>
            <a:t>Goal</a:t>
          </a:r>
          <a:endParaRPr lang="en-US" sz="1400" dirty="0">
            <a:latin typeface="Roboto Light"/>
            <a:cs typeface="Roboto Light"/>
          </a:endParaRPr>
        </a:p>
      </dgm:t>
    </dgm:pt>
    <dgm:pt modelId="{D00699CB-8888-A841-A039-B29035FF3A07}" type="parTrans" cxnId="{8A42BEAE-0435-A040-AE70-23CD7F6C37E6}">
      <dgm:prSet/>
      <dgm:spPr/>
      <dgm:t>
        <a:bodyPr/>
        <a:lstStyle/>
        <a:p>
          <a:endParaRPr lang="en-US"/>
        </a:p>
      </dgm:t>
    </dgm:pt>
    <dgm:pt modelId="{9534B0F9-E7A9-C343-BC1F-29B8C7AF273D}" type="sibTrans" cxnId="{8A42BEAE-0435-A040-AE70-23CD7F6C37E6}">
      <dgm:prSet/>
      <dgm:spPr/>
      <dgm:t>
        <a:bodyPr/>
        <a:lstStyle/>
        <a:p>
          <a:endParaRPr lang="en-US"/>
        </a:p>
      </dgm:t>
    </dgm:pt>
    <dgm:pt modelId="{6BC4C1C3-BFCB-2F4E-A839-4D34642631DD}">
      <dgm:prSet phldrT="[Text]" custT="1"/>
      <dgm:spPr>
        <a:ln>
          <a:noFill/>
        </a:ln>
      </dgm:spPr>
      <dgm:t>
        <a:bodyPr/>
        <a:lstStyle/>
        <a:p>
          <a:r>
            <a:rPr lang="en-US" sz="900" dirty="0" smtClean="0">
              <a:latin typeface="Roboto Light"/>
              <a:cs typeface="Roboto Light"/>
            </a:rPr>
            <a:t>Social Leverage</a:t>
          </a:r>
          <a:endParaRPr lang="en-US" sz="900" dirty="0">
            <a:latin typeface="Roboto Light"/>
            <a:cs typeface="Roboto Light"/>
          </a:endParaRPr>
        </a:p>
      </dgm:t>
    </dgm:pt>
    <dgm:pt modelId="{CED5C120-8FB6-8C45-A2D6-08CF074B2BF2}" type="parTrans" cxnId="{4C17D13B-BB32-E843-8305-50B074E9A793}">
      <dgm:prSet/>
      <dgm:spPr/>
      <dgm:t>
        <a:bodyPr/>
        <a:lstStyle/>
        <a:p>
          <a:endParaRPr lang="en-US"/>
        </a:p>
      </dgm:t>
    </dgm:pt>
    <dgm:pt modelId="{0C97BDFC-58EB-9B42-8BC5-6A1EDCC377C0}" type="sibTrans" cxnId="{4C17D13B-BB32-E843-8305-50B074E9A793}">
      <dgm:prSet/>
      <dgm:spPr/>
      <dgm:t>
        <a:bodyPr/>
        <a:lstStyle/>
        <a:p>
          <a:endParaRPr lang="en-US"/>
        </a:p>
      </dgm:t>
    </dgm:pt>
    <dgm:pt modelId="{DF72B7C0-C954-3E49-A232-F51B2797E162}">
      <dgm:prSet phldrT="[Text]" custT="1"/>
      <dgm:spPr>
        <a:ln>
          <a:noFill/>
        </a:ln>
      </dgm:spPr>
      <dgm:t>
        <a:bodyPr/>
        <a:lstStyle/>
        <a:p>
          <a:r>
            <a:rPr lang="en-US" sz="900" dirty="0" smtClean="0">
              <a:latin typeface="Roboto Light"/>
              <a:cs typeface="Roboto Light"/>
            </a:rPr>
            <a:t>Financial Support</a:t>
          </a:r>
          <a:endParaRPr lang="en-US" sz="900" dirty="0">
            <a:latin typeface="Roboto Light"/>
            <a:cs typeface="Roboto Light"/>
          </a:endParaRPr>
        </a:p>
      </dgm:t>
    </dgm:pt>
    <dgm:pt modelId="{AC8BB80C-0746-C340-818B-10AF81768FF0}" type="parTrans" cxnId="{4CB595F2-D2B3-F94A-B087-5D1481B97B66}">
      <dgm:prSet/>
      <dgm:spPr/>
      <dgm:t>
        <a:bodyPr/>
        <a:lstStyle/>
        <a:p>
          <a:endParaRPr lang="en-US"/>
        </a:p>
      </dgm:t>
    </dgm:pt>
    <dgm:pt modelId="{1E197BE5-C317-9D4C-93CC-8FA555D5B72E}" type="sibTrans" cxnId="{4CB595F2-D2B3-F94A-B087-5D1481B97B66}">
      <dgm:prSet/>
      <dgm:spPr/>
      <dgm:t>
        <a:bodyPr/>
        <a:lstStyle/>
        <a:p>
          <a:endParaRPr lang="en-US"/>
        </a:p>
      </dgm:t>
    </dgm:pt>
    <dgm:pt modelId="{AF38EF41-E9C4-CC43-A398-C5DA6D858031}">
      <dgm:prSet phldrT="[Text]" custT="1"/>
      <dgm:spPr>
        <a:ln>
          <a:noFill/>
        </a:ln>
      </dgm:spPr>
      <dgm:t>
        <a:bodyPr/>
        <a:lstStyle/>
        <a:p>
          <a:r>
            <a:rPr lang="en-US" sz="900" smtClean="0">
              <a:latin typeface="Roboto Light"/>
              <a:cs typeface="Roboto Light"/>
            </a:rPr>
            <a:t>Competitive Pricing</a:t>
          </a:r>
          <a:endParaRPr lang="en-US" sz="900">
            <a:latin typeface="Roboto Light"/>
            <a:cs typeface="Roboto Light"/>
          </a:endParaRPr>
        </a:p>
      </dgm:t>
    </dgm:pt>
    <dgm:pt modelId="{1AC5B123-29C2-0D4C-AEBF-972CDF89F423}" type="parTrans" cxnId="{42EF4CB2-38F7-5844-A627-89ADA65A7B35}">
      <dgm:prSet/>
      <dgm:spPr/>
      <dgm:t>
        <a:bodyPr/>
        <a:lstStyle/>
        <a:p>
          <a:endParaRPr lang="en-US"/>
        </a:p>
      </dgm:t>
    </dgm:pt>
    <dgm:pt modelId="{F44CE7CD-3C88-E74E-9D5A-59B694BDA165}" type="sibTrans" cxnId="{42EF4CB2-38F7-5844-A627-89ADA65A7B35}">
      <dgm:prSet/>
      <dgm:spPr/>
      <dgm:t>
        <a:bodyPr/>
        <a:lstStyle/>
        <a:p>
          <a:endParaRPr lang="en-US"/>
        </a:p>
      </dgm:t>
    </dgm:pt>
    <dgm:pt modelId="{E23CF273-CD84-CB43-BD5B-4B69DBB288A6}" type="pres">
      <dgm:prSet presAssocID="{A83175BA-6FEC-0548-B51A-226A84C1061A}" presName="Name0" presStyleCnt="0">
        <dgm:presLayoutVars>
          <dgm:chMax val="1"/>
          <dgm:chPref val="1"/>
          <dgm:dir/>
          <dgm:animOne val="branch"/>
          <dgm:animLvl val="lvl"/>
        </dgm:presLayoutVars>
      </dgm:prSet>
      <dgm:spPr/>
      <dgm:t>
        <a:bodyPr/>
        <a:lstStyle/>
        <a:p>
          <a:endParaRPr lang="en-US"/>
        </a:p>
      </dgm:t>
    </dgm:pt>
    <dgm:pt modelId="{729C391F-EB2D-E045-BFA0-78E3B2106F70}" type="pres">
      <dgm:prSet presAssocID="{98936C33-C57A-0B4E-8F58-8FAEEEECD6EF}" presName="singleCycle" presStyleCnt="0"/>
      <dgm:spPr/>
    </dgm:pt>
    <dgm:pt modelId="{77F1ACC9-0FC6-F44D-948F-0ED707F09DF4}" type="pres">
      <dgm:prSet presAssocID="{98936C33-C57A-0B4E-8F58-8FAEEEECD6EF}" presName="singleCenter" presStyleLbl="node1" presStyleIdx="0" presStyleCnt="4">
        <dgm:presLayoutVars>
          <dgm:chMax val="7"/>
          <dgm:chPref val="7"/>
        </dgm:presLayoutVars>
      </dgm:prSet>
      <dgm:spPr/>
      <dgm:t>
        <a:bodyPr/>
        <a:lstStyle/>
        <a:p>
          <a:endParaRPr lang="en-US"/>
        </a:p>
      </dgm:t>
    </dgm:pt>
    <dgm:pt modelId="{46870CB0-B0B2-074B-97AA-879C56A1F53F}" type="pres">
      <dgm:prSet presAssocID="{CED5C120-8FB6-8C45-A2D6-08CF074B2BF2}" presName="Name56" presStyleLbl="parChTrans1D2" presStyleIdx="0" presStyleCnt="3"/>
      <dgm:spPr/>
      <dgm:t>
        <a:bodyPr/>
        <a:lstStyle/>
        <a:p>
          <a:endParaRPr lang="en-US"/>
        </a:p>
      </dgm:t>
    </dgm:pt>
    <dgm:pt modelId="{072E9363-3F7D-4A49-AAB8-CA1B856C37D3}" type="pres">
      <dgm:prSet presAssocID="{6BC4C1C3-BFCB-2F4E-A839-4D34642631DD}" presName="text0" presStyleLbl="node1" presStyleIdx="1" presStyleCnt="4" custScaleX="138473">
        <dgm:presLayoutVars>
          <dgm:bulletEnabled val="1"/>
        </dgm:presLayoutVars>
      </dgm:prSet>
      <dgm:spPr/>
      <dgm:t>
        <a:bodyPr/>
        <a:lstStyle/>
        <a:p>
          <a:endParaRPr lang="en-US"/>
        </a:p>
      </dgm:t>
    </dgm:pt>
    <dgm:pt modelId="{E17CF868-8FA1-7E4B-A847-BBC11580B3B3}" type="pres">
      <dgm:prSet presAssocID="{AC8BB80C-0746-C340-818B-10AF81768FF0}" presName="Name56" presStyleLbl="parChTrans1D2" presStyleIdx="1" presStyleCnt="3"/>
      <dgm:spPr/>
      <dgm:t>
        <a:bodyPr/>
        <a:lstStyle/>
        <a:p>
          <a:endParaRPr lang="en-US"/>
        </a:p>
      </dgm:t>
    </dgm:pt>
    <dgm:pt modelId="{14CB80E4-921F-5E45-85C5-91F28AE1CECE}" type="pres">
      <dgm:prSet presAssocID="{DF72B7C0-C954-3E49-A232-F51B2797E162}" presName="text0" presStyleLbl="node1" presStyleIdx="2" presStyleCnt="4" custScaleX="138473">
        <dgm:presLayoutVars>
          <dgm:bulletEnabled val="1"/>
        </dgm:presLayoutVars>
      </dgm:prSet>
      <dgm:spPr/>
      <dgm:t>
        <a:bodyPr/>
        <a:lstStyle/>
        <a:p>
          <a:endParaRPr lang="en-US"/>
        </a:p>
      </dgm:t>
    </dgm:pt>
    <dgm:pt modelId="{5BBDDA34-1688-7A40-AC5E-4834B06F1BAB}" type="pres">
      <dgm:prSet presAssocID="{1AC5B123-29C2-0D4C-AEBF-972CDF89F423}" presName="Name56" presStyleLbl="parChTrans1D2" presStyleIdx="2" presStyleCnt="3"/>
      <dgm:spPr/>
      <dgm:t>
        <a:bodyPr/>
        <a:lstStyle/>
        <a:p>
          <a:endParaRPr lang="en-US"/>
        </a:p>
      </dgm:t>
    </dgm:pt>
    <dgm:pt modelId="{6874DAB3-4F79-1A47-A0CB-4B046BD24D1B}" type="pres">
      <dgm:prSet presAssocID="{AF38EF41-E9C4-CC43-A398-C5DA6D858031}" presName="text0" presStyleLbl="node1" presStyleIdx="3" presStyleCnt="4" custScaleX="138473">
        <dgm:presLayoutVars>
          <dgm:bulletEnabled val="1"/>
        </dgm:presLayoutVars>
      </dgm:prSet>
      <dgm:spPr/>
      <dgm:t>
        <a:bodyPr/>
        <a:lstStyle/>
        <a:p>
          <a:endParaRPr lang="en-US"/>
        </a:p>
      </dgm:t>
    </dgm:pt>
  </dgm:ptLst>
  <dgm:cxnLst>
    <dgm:cxn modelId="{00AC7673-2998-D049-B310-CD1D4ED1A99E}" type="presOf" srcId="{AC8BB80C-0746-C340-818B-10AF81768FF0}" destId="{E17CF868-8FA1-7E4B-A847-BBC11580B3B3}" srcOrd="0" destOrd="0" presId="urn:microsoft.com/office/officeart/2008/layout/RadialCluster"/>
    <dgm:cxn modelId="{1FF1F121-678C-C147-818C-5E0B06F2F304}" type="presOf" srcId="{98936C33-C57A-0B4E-8F58-8FAEEEECD6EF}" destId="{77F1ACC9-0FC6-F44D-948F-0ED707F09DF4}" srcOrd="0" destOrd="0" presId="urn:microsoft.com/office/officeart/2008/layout/RadialCluster"/>
    <dgm:cxn modelId="{C0B83C47-2EF7-CD4B-9CFA-10576FB873CA}" type="presOf" srcId="{AF38EF41-E9C4-CC43-A398-C5DA6D858031}" destId="{6874DAB3-4F79-1A47-A0CB-4B046BD24D1B}" srcOrd="0" destOrd="0" presId="urn:microsoft.com/office/officeart/2008/layout/RadialCluster"/>
    <dgm:cxn modelId="{4CB595F2-D2B3-F94A-B087-5D1481B97B66}" srcId="{98936C33-C57A-0B4E-8F58-8FAEEEECD6EF}" destId="{DF72B7C0-C954-3E49-A232-F51B2797E162}" srcOrd="1" destOrd="0" parTransId="{AC8BB80C-0746-C340-818B-10AF81768FF0}" sibTransId="{1E197BE5-C317-9D4C-93CC-8FA555D5B72E}"/>
    <dgm:cxn modelId="{7396BA19-7A4B-7D4D-976E-442F36A2DD07}" type="presOf" srcId="{6BC4C1C3-BFCB-2F4E-A839-4D34642631DD}" destId="{072E9363-3F7D-4A49-AAB8-CA1B856C37D3}" srcOrd="0" destOrd="0" presId="urn:microsoft.com/office/officeart/2008/layout/RadialCluster"/>
    <dgm:cxn modelId="{304A1AA2-563F-F940-B2F7-A8D717F92599}" type="presOf" srcId="{CED5C120-8FB6-8C45-A2D6-08CF074B2BF2}" destId="{46870CB0-B0B2-074B-97AA-879C56A1F53F}" srcOrd="0" destOrd="0" presId="urn:microsoft.com/office/officeart/2008/layout/RadialCluster"/>
    <dgm:cxn modelId="{3729E215-14FA-4849-92CA-C6C6DC95D85C}" type="presOf" srcId="{DF72B7C0-C954-3E49-A232-F51B2797E162}" destId="{14CB80E4-921F-5E45-85C5-91F28AE1CECE}" srcOrd="0" destOrd="0" presId="urn:microsoft.com/office/officeart/2008/layout/RadialCluster"/>
    <dgm:cxn modelId="{42EF4CB2-38F7-5844-A627-89ADA65A7B35}" srcId="{98936C33-C57A-0B4E-8F58-8FAEEEECD6EF}" destId="{AF38EF41-E9C4-CC43-A398-C5DA6D858031}" srcOrd="2" destOrd="0" parTransId="{1AC5B123-29C2-0D4C-AEBF-972CDF89F423}" sibTransId="{F44CE7CD-3C88-E74E-9D5A-59B694BDA165}"/>
    <dgm:cxn modelId="{4C17D13B-BB32-E843-8305-50B074E9A793}" srcId="{98936C33-C57A-0B4E-8F58-8FAEEEECD6EF}" destId="{6BC4C1C3-BFCB-2F4E-A839-4D34642631DD}" srcOrd="0" destOrd="0" parTransId="{CED5C120-8FB6-8C45-A2D6-08CF074B2BF2}" sibTransId="{0C97BDFC-58EB-9B42-8BC5-6A1EDCC377C0}"/>
    <dgm:cxn modelId="{8A42BEAE-0435-A040-AE70-23CD7F6C37E6}" srcId="{A83175BA-6FEC-0548-B51A-226A84C1061A}" destId="{98936C33-C57A-0B4E-8F58-8FAEEEECD6EF}" srcOrd="0" destOrd="0" parTransId="{D00699CB-8888-A841-A039-B29035FF3A07}" sibTransId="{9534B0F9-E7A9-C343-BC1F-29B8C7AF273D}"/>
    <dgm:cxn modelId="{9A1BEAA0-039D-4440-85C4-A1FD95CC4BBF}" type="presOf" srcId="{1AC5B123-29C2-0D4C-AEBF-972CDF89F423}" destId="{5BBDDA34-1688-7A40-AC5E-4834B06F1BAB}" srcOrd="0" destOrd="0" presId="urn:microsoft.com/office/officeart/2008/layout/RadialCluster"/>
    <dgm:cxn modelId="{607C2B35-2AA0-1A49-9C19-EBB387218EC0}" type="presOf" srcId="{A83175BA-6FEC-0548-B51A-226A84C1061A}" destId="{E23CF273-CD84-CB43-BD5B-4B69DBB288A6}" srcOrd="0" destOrd="0" presId="urn:microsoft.com/office/officeart/2008/layout/RadialCluster"/>
    <dgm:cxn modelId="{313E10E7-5DBE-C54F-8B5C-93AB20C2FEF6}" type="presParOf" srcId="{E23CF273-CD84-CB43-BD5B-4B69DBB288A6}" destId="{729C391F-EB2D-E045-BFA0-78E3B2106F70}" srcOrd="0" destOrd="0" presId="urn:microsoft.com/office/officeart/2008/layout/RadialCluster"/>
    <dgm:cxn modelId="{A5F17F84-8F60-3C42-8C5A-2F9D2A1C2502}" type="presParOf" srcId="{729C391F-EB2D-E045-BFA0-78E3B2106F70}" destId="{77F1ACC9-0FC6-F44D-948F-0ED707F09DF4}" srcOrd="0" destOrd="0" presId="urn:microsoft.com/office/officeart/2008/layout/RadialCluster"/>
    <dgm:cxn modelId="{9D8C5C26-8500-CA47-98B0-134200559144}" type="presParOf" srcId="{729C391F-EB2D-E045-BFA0-78E3B2106F70}" destId="{46870CB0-B0B2-074B-97AA-879C56A1F53F}" srcOrd="1" destOrd="0" presId="urn:microsoft.com/office/officeart/2008/layout/RadialCluster"/>
    <dgm:cxn modelId="{9958C1E8-E192-154A-B276-711936640228}" type="presParOf" srcId="{729C391F-EB2D-E045-BFA0-78E3B2106F70}" destId="{072E9363-3F7D-4A49-AAB8-CA1B856C37D3}" srcOrd="2" destOrd="0" presId="urn:microsoft.com/office/officeart/2008/layout/RadialCluster"/>
    <dgm:cxn modelId="{385AE2A4-8738-D447-8A4B-434BF0BB1C83}" type="presParOf" srcId="{729C391F-EB2D-E045-BFA0-78E3B2106F70}" destId="{E17CF868-8FA1-7E4B-A847-BBC11580B3B3}" srcOrd="3" destOrd="0" presId="urn:microsoft.com/office/officeart/2008/layout/RadialCluster"/>
    <dgm:cxn modelId="{F178A84F-CC9A-6044-B512-9E40F3E56FB8}" type="presParOf" srcId="{729C391F-EB2D-E045-BFA0-78E3B2106F70}" destId="{14CB80E4-921F-5E45-85C5-91F28AE1CECE}" srcOrd="4" destOrd="0" presId="urn:microsoft.com/office/officeart/2008/layout/RadialCluster"/>
    <dgm:cxn modelId="{49CA6068-B4E6-2849-B338-C52C1D835813}" type="presParOf" srcId="{729C391F-EB2D-E045-BFA0-78E3B2106F70}" destId="{5BBDDA34-1688-7A40-AC5E-4834B06F1BAB}" srcOrd="5" destOrd="0" presId="urn:microsoft.com/office/officeart/2008/layout/RadialCluster"/>
    <dgm:cxn modelId="{4D1B9392-6619-3347-B6A7-9FE83EAC6350}" type="presParOf" srcId="{729C391F-EB2D-E045-BFA0-78E3B2106F70}" destId="{6874DAB3-4F79-1A47-A0CB-4B046BD24D1B}"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D79B2D-D9EE-E447-9813-6D04F0872A2E}" type="doc">
      <dgm:prSet loTypeId="urn:microsoft.com/office/officeart/2005/8/layout/chevron1" loCatId="" qsTypeId="urn:microsoft.com/office/officeart/2005/8/quickstyle/simple4" qsCatId="simple" csTypeId="urn:microsoft.com/office/officeart/2005/8/colors/accent1_2" csCatId="accent1" phldr="1"/>
      <dgm:spPr/>
    </dgm:pt>
    <dgm:pt modelId="{E217CD2B-4C57-1F40-97C1-EEFA37D6DE36}">
      <dgm:prSet phldrT="[Text]"/>
      <dgm:spPr/>
      <dgm:t>
        <a:bodyPr/>
        <a:lstStyle/>
        <a:p>
          <a:r>
            <a:rPr lang="en-US" dirty="0" smtClean="0"/>
            <a:t>Research</a:t>
          </a:r>
          <a:endParaRPr lang="en-US" dirty="0"/>
        </a:p>
      </dgm:t>
    </dgm:pt>
    <dgm:pt modelId="{BE035A94-2BB0-6C4C-A4AB-991C521BA10B}" type="parTrans" cxnId="{4B48B7F1-1AD8-9E4B-B8A7-10E5ED4F89C9}">
      <dgm:prSet/>
      <dgm:spPr/>
      <dgm:t>
        <a:bodyPr/>
        <a:lstStyle/>
        <a:p>
          <a:endParaRPr lang="en-US"/>
        </a:p>
      </dgm:t>
    </dgm:pt>
    <dgm:pt modelId="{DA1443AB-C5E9-8148-B453-85A64ABDD8C4}" type="sibTrans" cxnId="{4B48B7F1-1AD8-9E4B-B8A7-10E5ED4F89C9}">
      <dgm:prSet/>
      <dgm:spPr/>
      <dgm:t>
        <a:bodyPr/>
        <a:lstStyle/>
        <a:p>
          <a:endParaRPr lang="en-US"/>
        </a:p>
      </dgm:t>
    </dgm:pt>
    <dgm:pt modelId="{CC7CF575-D06B-4742-BBA1-690318FC310E}">
      <dgm:prSet phldrT="[Text]"/>
      <dgm:spPr/>
      <dgm:t>
        <a:bodyPr/>
        <a:lstStyle/>
        <a:p>
          <a:r>
            <a:rPr lang="en-US" dirty="0" smtClean="0"/>
            <a:t>Development</a:t>
          </a:r>
          <a:endParaRPr lang="en-US" dirty="0"/>
        </a:p>
      </dgm:t>
    </dgm:pt>
    <dgm:pt modelId="{F125B86E-6905-2042-B7FC-E61C940A80AB}" type="parTrans" cxnId="{17C38D56-DAC7-464F-B8EC-5F3A0EA167E8}">
      <dgm:prSet/>
      <dgm:spPr/>
      <dgm:t>
        <a:bodyPr/>
        <a:lstStyle/>
        <a:p>
          <a:endParaRPr lang="en-US"/>
        </a:p>
      </dgm:t>
    </dgm:pt>
    <dgm:pt modelId="{5B460B13-6EB3-C54E-B3F0-61625C2CCF37}" type="sibTrans" cxnId="{17C38D56-DAC7-464F-B8EC-5F3A0EA167E8}">
      <dgm:prSet/>
      <dgm:spPr/>
      <dgm:t>
        <a:bodyPr/>
        <a:lstStyle/>
        <a:p>
          <a:endParaRPr lang="en-US"/>
        </a:p>
      </dgm:t>
    </dgm:pt>
    <dgm:pt modelId="{CF2854D2-1657-BD44-8EF6-9475FBF230D2}">
      <dgm:prSet phldrT="[Text]"/>
      <dgm:spPr/>
      <dgm:t>
        <a:bodyPr/>
        <a:lstStyle/>
        <a:p>
          <a:r>
            <a:rPr lang="en-US" dirty="0" smtClean="0"/>
            <a:t>Sales</a:t>
          </a:r>
          <a:endParaRPr lang="en-US" dirty="0"/>
        </a:p>
      </dgm:t>
    </dgm:pt>
    <dgm:pt modelId="{CA6FBCDA-7364-0C46-9EFB-0703C6D0F809}" type="parTrans" cxnId="{A3CB5FEE-4E92-D141-83C6-F5A1E992F961}">
      <dgm:prSet/>
      <dgm:spPr/>
      <dgm:t>
        <a:bodyPr/>
        <a:lstStyle/>
        <a:p>
          <a:endParaRPr lang="en-US"/>
        </a:p>
      </dgm:t>
    </dgm:pt>
    <dgm:pt modelId="{BC4706C9-82BC-664F-B0AF-9B0BCD6E55BC}" type="sibTrans" cxnId="{A3CB5FEE-4E92-D141-83C6-F5A1E992F961}">
      <dgm:prSet/>
      <dgm:spPr/>
      <dgm:t>
        <a:bodyPr/>
        <a:lstStyle/>
        <a:p>
          <a:endParaRPr lang="en-US"/>
        </a:p>
      </dgm:t>
    </dgm:pt>
    <dgm:pt modelId="{45F57662-FAB5-FA4F-84D7-C511A1031563}" type="pres">
      <dgm:prSet presAssocID="{9DD79B2D-D9EE-E447-9813-6D04F0872A2E}" presName="Name0" presStyleCnt="0">
        <dgm:presLayoutVars>
          <dgm:dir/>
          <dgm:animLvl val="lvl"/>
          <dgm:resizeHandles val="exact"/>
        </dgm:presLayoutVars>
      </dgm:prSet>
      <dgm:spPr/>
    </dgm:pt>
    <dgm:pt modelId="{0E56600B-D2B6-3A43-ABAF-00CED3A871D6}" type="pres">
      <dgm:prSet presAssocID="{E217CD2B-4C57-1F40-97C1-EEFA37D6DE36}" presName="parTxOnly" presStyleLbl="node1" presStyleIdx="0" presStyleCnt="3">
        <dgm:presLayoutVars>
          <dgm:chMax val="0"/>
          <dgm:chPref val="0"/>
          <dgm:bulletEnabled val="1"/>
        </dgm:presLayoutVars>
      </dgm:prSet>
      <dgm:spPr/>
      <dgm:t>
        <a:bodyPr/>
        <a:lstStyle/>
        <a:p>
          <a:endParaRPr lang="en-US"/>
        </a:p>
      </dgm:t>
    </dgm:pt>
    <dgm:pt modelId="{5A554E42-A4E6-F943-8802-66EE49CA9263}" type="pres">
      <dgm:prSet presAssocID="{DA1443AB-C5E9-8148-B453-85A64ABDD8C4}" presName="parTxOnlySpace" presStyleCnt="0"/>
      <dgm:spPr/>
    </dgm:pt>
    <dgm:pt modelId="{600F226D-866A-3E42-ACD0-31DEE02C970A}" type="pres">
      <dgm:prSet presAssocID="{CC7CF575-D06B-4742-BBA1-690318FC310E}" presName="parTxOnly" presStyleLbl="node1" presStyleIdx="1" presStyleCnt="3">
        <dgm:presLayoutVars>
          <dgm:chMax val="0"/>
          <dgm:chPref val="0"/>
          <dgm:bulletEnabled val="1"/>
        </dgm:presLayoutVars>
      </dgm:prSet>
      <dgm:spPr/>
      <dgm:t>
        <a:bodyPr/>
        <a:lstStyle/>
        <a:p>
          <a:endParaRPr lang="en-US"/>
        </a:p>
      </dgm:t>
    </dgm:pt>
    <dgm:pt modelId="{5EA9229C-F53C-514F-A71B-D278B5D9D97B}" type="pres">
      <dgm:prSet presAssocID="{5B460B13-6EB3-C54E-B3F0-61625C2CCF37}" presName="parTxOnlySpace" presStyleCnt="0"/>
      <dgm:spPr/>
    </dgm:pt>
    <dgm:pt modelId="{8B2E8F45-62C4-1743-845E-D66FB161DA73}" type="pres">
      <dgm:prSet presAssocID="{CF2854D2-1657-BD44-8EF6-9475FBF230D2}" presName="parTxOnly" presStyleLbl="node1" presStyleIdx="2" presStyleCnt="3">
        <dgm:presLayoutVars>
          <dgm:chMax val="0"/>
          <dgm:chPref val="0"/>
          <dgm:bulletEnabled val="1"/>
        </dgm:presLayoutVars>
      </dgm:prSet>
      <dgm:spPr/>
      <dgm:t>
        <a:bodyPr/>
        <a:lstStyle/>
        <a:p>
          <a:endParaRPr lang="en-US"/>
        </a:p>
      </dgm:t>
    </dgm:pt>
  </dgm:ptLst>
  <dgm:cxnLst>
    <dgm:cxn modelId="{8F700330-6463-1244-A977-D8A258BB9B5F}" type="presOf" srcId="{CC7CF575-D06B-4742-BBA1-690318FC310E}" destId="{600F226D-866A-3E42-ACD0-31DEE02C970A}" srcOrd="0" destOrd="0" presId="urn:microsoft.com/office/officeart/2005/8/layout/chevron1"/>
    <dgm:cxn modelId="{CA0A87E2-0DF7-6A4F-B4EC-BA94AAE4E482}" type="presOf" srcId="{E217CD2B-4C57-1F40-97C1-EEFA37D6DE36}" destId="{0E56600B-D2B6-3A43-ABAF-00CED3A871D6}" srcOrd="0" destOrd="0" presId="urn:microsoft.com/office/officeart/2005/8/layout/chevron1"/>
    <dgm:cxn modelId="{4B48B7F1-1AD8-9E4B-B8A7-10E5ED4F89C9}" srcId="{9DD79B2D-D9EE-E447-9813-6D04F0872A2E}" destId="{E217CD2B-4C57-1F40-97C1-EEFA37D6DE36}" srcOrd="0" destOrd="0" parTransId="{BE035A94-2BB0-6C4C-A4AB-991C521BA10B}" sibTransId="{DA1443AB-C5E9-8148-B453-85A64ABDD8C4}"/>
    <dgm:cxn modelId="{7A103834-023C-4446-9F15-35F1F4CC5A3C}" type="presOf" srcId="{CF2854D2-1657-BD44-8EF6-9475FBF230D2}" destId="{8B2E8F45-62C4-1743-845E-D66FB161DA73}" srcOrd="0" destOrd="0" presId="urn:microsoft.com/office/officeart/2005/8/layout/chevron1"/>
    <dgm:cxn modelId="{A3CB5FEE-4E92-D141-83C6-F5A1E992F961}" srcId="{9DD79B2D-D9EE-E447-9813-6D04F0872A2E}" destId="{CF2854D2-1657-BD44-8EF6-9475FBF230D2}" srcOrd="2" destOrd="0" parTransId="{CA6FBCDA-7364-0C46-9EFB-0703C6D0F809}" sibTransId="{BC4706C9-82BC-664F-B0AF-9B0BCD6E55BC}"/>
    <dgm:cxn modelId="{63563106-3A2C-024B-85C2-FFBBF36B3486}" type="presOf" srcId="{9DD79B2D-D9EE-E447-9813-6D04F0872A2E}" destId="{45F57662-FAB5-FA4F-84D7-C511A1031563}" srcOrd="0" destOrd="0" presId="urn:microsoft.com/office/officeart/2005/8/layout/chevron1"/>
    <dgm:cxn modelId="{17C38D56-DAC7-464F-B8EC-5F3A0EA167E8}" srcId="{9DD79B2D-D9EE-E447-9813-6D04F0872A2E}" destId="{CC7CF575-D06B-4742-BBA1-690318FC310E}" srcOrd="1" destOrd="0" parTransId="{F125B86E-6905-2042-B7FC-E61C940A80AB}" sibTransId="{5B460B13-6EB3-C54E-B3F0-61625C2CCF37}"/>
    <dgm:cxn modelId="{97F8E7C2-5C3A-2445-8AFA-DCDD18EEFD94}" type="presParOf" srcId="{45F57662-FAB5-FA4F-84D7-C511A1031563}" destId="{0E56600B-D2B6-3A43-ABAF-00CED3A871D6}" srcOrd="0" destOrd="0" presId="urn:microsoft.com/office/officeart/2005/8/layout/chevron1"/>
    <dgm:cxn modelId="{10EEF7DC-65AD-6641-A89C-E147ABA9FB28}" type="presParOf" srcId="{45F57662-FAB5-FA4F-84D7-C511A1031563}" destId="{5A554E42-A4E6-F943-8802-66EE49CA9263}" srcOrd="1" destOrd="0" presId="urn:microsoft.com/office/officeart/2005/8/layout/chevron1"/>
    <dgm:cxn modelId="{F1AF767E-7A39-4A4C-B82E-4FCD15D6EA0A}" type="presParOf" srcId="{45F57662-FAB5-FA4F-84D7-C511A1031563}" destId="{600F226D-866A-3E42-ACD0-31DEE02C970A}" srcOrd="2" destOrd="0" presId="urn:microsoft.com/office/officeart/2005/8/layout/chevron1"/>
    <dgm:cxn modelId="{F4B91751-4BA3-F746-9A79-20629532657E}" type="presParOf" srcId="{45F57662-FAB5-FA4F-84D7-C511A1031563}" destId="{5EA9229C-F53C-514F-A71B-D278B5D9D97B}" srcOrd="3" destOrd="0" presId="urn:microsoft.com/office/officeart/2005/8/layout/chevron1"/>
    <dgm:cxn modelId="{39A34AC9-E855-C64D-B2AE-4886A5EC262B}" type="presParOf" srcId="{45F57662-FAB5-FA4F-84D7-C511A1031563}" destId="{8B2E8F45-62C4-1743-845E-D66FB161DA73}"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D79B2D-D9EE-E447-9813-6D04F0872A2E}" type="doc">
      <dgm:prSet loTypeId="urn:microsoft.com/office/officeart/2005/8/layout/chevron1" loCatId="" qsTypeId="urn:microsoft.com/office/officeart/2005/8/quickstyle/simple1" qsCatId="simple" csTypeId="urn:microsoft.com/office/officeart/2005/8/colors/colorful1" csCatId="colorful" phldr="1"/>
      <dgm:spPr/>
    </dgm:pt>
    <dgm:pt modelId="{E217CD2B-4C57-1F40-97C1-EEFA37D6DE36}">
      <dgm:prSet phldrT="[Text]"/>
      <dgm:spPr/>
      <dgm:t>
        <a:bodyPr/>
        <a:lstStyle/>
        <a:p>
          <a:r>
            <a:rPr lang="en-US" dirty="0" smtClean="0">
              <a:latin typeface="Roboto Light"/>
              <a:cs typeface="Roboto Light"/>
            </a:rPr>
            <a:t>Research</a:t>
          </a:r>
          <a:endParaRPr lang="en-US" dirty="0">
            <a:latin typeface="Roboto Light"/>
            <a:cs typeface="Roboto Light"/>
          </a:endParaRPr>
        </a:p>
      </dgm:t>
    </dgm:pt>
    <dgm:pt modelId="{BE035A94-2BB0-6C4C-A4AB-991C521BA10B}" type="parTrans" cxnId="{4B48B7F1-1AD8-9E4B-B8A7-10E5ED4F89C9}">
      <dgm:prSet/>
      <dgm:spPr/>
      <dgm:t>
        <a:bodyPr/>
        <a:lstStyle/>
        <a:p>
          <a:endParaRPr lang="en-US">
            <a:latin typeface="Roboto Light"/>
            <a:cs typeface="Roboto Light"/>
          </a:endParaRPr>
        </a:p>
      </dgm:t>
    </dgm:pt>
    <dgm:pt modelId="{DA1443AB-C5E9-8148-B453-85A64ABDD8C4}" type="sibTrans" cxnId="{4B48B7F1-1AD8-9E4B-B8A7-10E5ED4F89C9}">
      <dgm:prSet/>
      <dgm:spPr/>
      <dgm:t>
        <a:bodyPr/>
        <a:lstStyle/>
        <a:p>
          <a:endParaRPr lang="en-US">
            <a:latin typeface="Roboto Light"/>
            <a:cs typeface="Roboto Light"/>
          </a:endParaRPr>
        </a:p>
      </dgm:t>
    </dgm:pt>
    <dgm:pt modelId="{CC7CF575-D06B-4742-BBA1-690318FC310E}">
      <dgm:prSet phldrT="[Text]"/>
      <dgm:spPr/>
      <dgm:t>
        <a:bodyPr/>
        <a:lstStyle/>
        <a:p>
          <a:r>
            <a:rPr lang="en-US" dirty="0" smtClean="0">
              <a:latin typeface="Roboto Light"/>
              <a:cs typeface="Roboto Light"/>
            </a:rPr>
            <a:t>Development</a:t>
          </a:r>
          <a:endParaRPr lang="en-US" dirty="0">
            <a:latin typeface="Roboto Light"/>
            <a:cs typeface="Roboto Light"/>
          </a:endParaRPr>
        </a:p>
      </dgm:t>
    </dgm:pt>
    <dgm:pt modelId="{F125B86E-6905-2042-B7FC-E61C940A80AB}" type="parTrans" cxnId="{17C38D56-DAC7-464F-B8EC-5F3A0EA167E8}">
      <dgm:prSet/>
      <dgm:spPr/>
      <dgm:t>
        <a:bodyPr/>
        <a:lstStyle/>
        <a:p>
          <a:endParaRPr lang="en-US">
            <a:latin typeface="Roboto Light"/>
            <a:cs typeface="Roboto Light"/>
          </a:endParaRPr>
        </a:p>
      </dgm:t>
    </dgm:pt>
    <dgm:pt modelId="{5B460B13-6EB3-C54E-B3F0-61625C2CCF37}" type="sibTrans" cxnId="{17C38D56-DAC7-464F-B8EC-5F3A0EA167E8}">
      <dgm:prSet/>
      <dgm:spPr/>
      <dgm:t>
        <a:bodyPr/>
        <a:lstStyle/>
        <a:p>
          <a:endParaRPr lang="en-US">
            <a:latin typeface="Roboto Light"/>
            <a:cs typeface="Roboto Light"/>
          </a:endParaRPr>
        </a:p>
      </dgm:t>
    </dgm:pt>
    <dgm:pt modelId="{CF2854D2-1657-BD44-8EF6-9475FBF230D2}">
      <dgm:prSet phldrT="[Text]"/>
      <dgm:spPr/>
      <dgm:t>
        <a:bodyPr/>
        <a:lstStyle/>
        <a:p>
          <a:r>
            <a:rPr lang="en-US" dirty="0" smtClean="0">
              <a:latin typeface="Roboto Light"/>
              <a:cs typeface="Roboto Light"/>
            </a:rPr>
            <a:t>Sales</a:t>
          </a:r>
          <a:endParaRPr lang="en-US" dirty="0">
            <a:latin typeface="Roboto Light"/>
            <a:cs typeface="Roboto Light"/>
          </a:endParaRPr>
        </a:p>
      </dgm:t>
    </dgm:pt>
    <dgm:pt modelId="{CA6FBCDA-7364-0C46-9EFB-0703C6D0F809}" type="parTrans" cxnId="{A3CB5FEE-4E92-D141-83C6-F5A1E992F961}">
      <dgm:prSet/>
      <dgm:spPr/>
      <dgm:t>
        <a:bodyPr/>
        <a:lstStyle/>
        <a:p>
          <a:endParaRPr lang="en-US">
            <a:latin typeface="Roboto Light"/>
            <a:cs typeface="Roboto Light"/>
          </a:endParaRPr>
        </a:p>
      </dgm:t>
    </dgm:pt>
    <dgm:pt modelId="{BC4706C9-82BC-664F-B0AF-9B0BCD6E55BC}" type="sibTrans" cxnId="{A3CB5FEE-4E92-D141-83C6-F5A1E992F961}">
      <dgm:prSet/>
      <dgm:spPr/>
      <dgm:t>
        <a:bodyPr/>
        <a:lstStyle/>
        <a:p>
          <a:endParaRPr lang="en-US">
            <a:latin typeface="Roboto Light"/>
            <a:cs typeface="Roboto Light"/>
          </a:endParaRPr>
        </a:p>
      </dgm:t>
    </dgm:pt>
    <dgm:pt modelId="{35E05B9D-C0DC-CE4A-B890-B656B6DDBE2A}" type="pres">
      <dgm:prSet presAssocID="{9DD79B2D-D9EE-E447-9813-6D04F0872A2E}" presName="Name0" presStyleCnt="0">
        <dgm:presLayoutVars>
          <dgm:dir/>
          <dgm:animLvl val="lvl"/>
          <dgm:resizeHandles val="exact"/>
        </dgm:presLayoutVars>
      </dgm:prSet>
      <dgm:spPr/>
    </dgm:pt>
    <dgm:pt modelId="{730B68F5-13DD-504E-B173-BBB79051BD63}" type="pres">
      <dgm:prSet presAssocID="{E217CD2B-4C57-1F40-97C1-EEFA37D6DE36}" presName="parTxOnly" presStyleLbl="node1" presStyleIdx="0" presStyleCnt="3">
        <dgm:presLayoutVars>
          <dgm:chMax val="0"/>
          <dgm:chPref val="0"/>
          <dgm:bulletEnabled val="1"/>
        </dgm:presLayoutVars>
      </dgm:prSet>
      <dgm:spPr/>
      <dgm:t>
        <a:bodyPr/>
        <a:lstStyle/>
        <a:p>
          <a:endParaRPr lang="en-US"/>
        </a:p>
      </dgm:t>
    </dgm:pt>
    <dgm:pt modelId="{95FE8B59-A4E7-EA47-99D0-08137882CC51}" type="pres">
      <dgm:prSet presAssocID="{DA1443AB-C5E9-8148-B453-85A64ABDD8C4}" presName="parTxOnlySpace" presStyleCnt="0"/>
      <dgm:spPr/>
    </dgm:pt>
    <dgm:pt modelId="{6B7C7557-63B8-9B48-BC21-8BDCA15D146C}" type="pres">
      <dgm:prSet presAssocID="{CC7CF575-D06B-4742-BBA1-690318FC310E}" presName="parTxOnly" presStyleLbl="node1" presStyleIdx="1" presStyleCnt="3">
        <dgm:presLayoutVars>
          <dgm:chMax val="0"/>
          <dgm:chPref val="0"/>
          <dgm:bulletEnabled val="1"/>
        </dgm:presLayoutVars>
      </dgm:prSet>
      <dgm:spPr/>
      <dgm:t>
        <a:bodyPr/>
        <a:lstStyle/>
        <a:p>
          <a:endParaRPr lang="en-US"/>
        </a:p>
      </dgm:t>
    </dgm:pt>
    <dgm:pt modelId="{44272EEE-8DC5-364A-8C9F-910D8CF5B3EF}" type="pres">
      <dgm:prSet presAssocID="{5B460B13-6EB3-C54E-B3F0-61625C2CCF37}" presName="parTxOnlySpace" presStyleCnt="0"/>
      <dgm:spPr/>
    </dgm:pt>
    <dgm:pt modelId="{325D446D-F23E-6443-AB40-BC20A1FE8048}" type="pres">
      <dgm:prSet presAssocID="{CF2854D2-1657-BD44-8EF6-9475FBF230D2}" presName="parTxOnly" presStyleLbl="node1" presStyleIdx="2" presStyleCnt="3">
        <dgm:presLayoutVars>
          <dgm:chMax val="0"/>
          <dgm:chPref val="0"/>
          <dgm:bulletEnabled val="1"/>
        </dgm:presLayoutVars>
      </dgm:prSet>
      <dgm:spPr/>
      <dgm:t>
        <a:bodyPr/>
        <a:lstStyle/>
        <a:p>
          <a:endParaRPr lang="en-US"/>
        </a:p>
      </dgm:t>
    </dgm:pt>
  </dgm:ptLst>
  <dgm:cxnLst>
    <dgm:cxn modelId="{B1B80C80-61A5-C04C-8B62-C4C64A19D7DD}" type="presOf" srcId="{CF2854D2-1657-BD44-8EF6-9475FBF230D2}" destId="{325D446D-F23E-6443-AB40-BC20A1FE8048}" srcOrd="0" destOrd="0" presId="urn:microsoft.com/office/officeart/2005/8/layout/chevron1"/>
    <dgm:cxn modelId="{D7931710-41C6-B340-A16C-1871F6EB4844}" type="presOf" srcId="{CC7CF575-D06B-4742-BBA1-690318FC310E}" destId="{6B7C7557-63B8-9B48-BC21-8BDCA15D146C}" srcOrd="0" destOrd="0" presId="urn:microsoft.com/office/officeart/2005/8/layout/chevron1"/>
    <dgm:cxn modelId="{EB60E8AC-3B99-A846-8A61-6B3E1F2D66C1}" type="presOf" srcId="{E217CD2B-4C57-1F40-97C1-EEFA37D6DE36}" destId="{730B68F5-13DD-504E-B173-BBB79051BD63}" srcOrd="0" destOrd="0" presId="urn:microsoft.com/office/officeart/2005/8/layout/chevron1"/>
    <dgm:cxn modelId="{4B48B7F1-1AD8-9E4B-B8A7-10E5ED4F89C9}" srcId="{9DD79B2D-D9EE-E447-9813-6D04F0872A2E}" destId="{E217CD2B-4C57-1F40-97C1-EEFA37D6DE36}" srcOrd="0" destOrd="0" parTransId="{BE035A94-2BB0-6C4C-A4AB-991C521BA10B}" sibTransId="{DA1443AB-C5E9-8148-B453-85A64ABDD8C4}"/>
    <dgm:cxn modelId="{DE624374-1E79-4D40-8E6C-5C99776C9C42}" type="presOf" srcId="{9DD79B2D-D9EE-E447-9813-6D04F0872A2E}" destId="{35E05B9D-C0DC-CE4A-B890-B656B6DDBE2A}" srcOrd="0" destOrd="0" presId="urn:microsoft.com/office/officeart/2005/8/layout/chevron1"/>
    <dgm:cxn modelId="{A3CB5FEE-4E92-D141-83C6-F5A1E992F961}" srcId="{9DD79B2D-D9EE-E447-9813-6D04F0872A2E}" destId="{CF2854D2-1657-BD44-8EF6-9475FBF230D2}" srcOrd="2" destOrd="0" parTransId="{CA6FBCDA-7364-0C46-9EFB-0703C6D0F809}" sibTransId="{BC4706C9-82BC-664F-B0AF-9B0BCD6E55BC}"/>
    <dgm:cxn modelId="{17C38D56-DAC7-464F-B8EC-5F3A0EA167E8}" srcId="{9DD79B2D-D9EE-E447-9813-6D04F0872A2E}" destId="{CC7CF575-D06B-4742-BBA1-690318FC310E}" srcOrd="1" destOrd="0" parTransId="{F125B86E-6905-2042-B7FC-E61C940A80AB}" sibTransId="{5B460B13-6EB3-C54E-B3F0-61625C2CCF37}"/>
    <dgm:cxn modelId="{0CD9C0D3-2FB4-FC40-8E55-1B8CACE482FE}" type="presParOf" srcId="{35E05B9D-C0DC-CE4A-B890-B656B6DDBE2A}" destId="{730B68F5-13DD-504E-B173-BBB79051BD63}" srcOrd="0" destOrd="0" presId="urn:microsoft.com/office/officeart/2005/8/layout/chevron1"/>
    <dgm:cxn modelId="{0BFCDA9E-B7DC-574F-B5CD-A84ECB3F11C2}" type="presParOf" srcId="{35E05B9D-C0DC-CE4A-B890-B656B6DDBE2A}" destId="{95FE8B59-A4E7-EA47-99D0-08137882CC51}" srcOrd="1" destOrd="0" presId="urn:microsoft.com/office/officeart/2005/8/layout/chevron1"/>
    <dgm:cxn modelId="{179B91C3-0154-B244-A40D-95A1CFA32800}" type="presParOf" srcId="{35E05B9D-C0DC-CE4A-B890-B656B6DDBE2A}" destId="{6B7C7557-63B8-9B48-BC21-8BDCA15D146C}" srcOrd="2" destOrd="0" presId="urn:microsoft.com/office/officeart/2005/8/layout/chevron1"/>
    <dgm:cxn modelId="{1E613C32-8B80-B243-908F-C23BEB102BED}" type="presParOf" srcId="{35E05B9D-C0DC-CE4A-B890-B656B6DDBE2A}" destId="{44272EEE-8DC5-364A-8C9F-910D8CF5B3EF}" srcOrd="3" destOrd="0" presId="urn:microsoft.com/office/officeart/2005/8/layout/chevron1"/>
    <dgm:cxn modelId="{AF73CFFA-763B-384B-BB16-848BCACDDB81}" type="presParOf" srcId="{35E05B9D-C0DC-CE4A-B890-B656B6DDBE2A}" destId="{325D446D-F23E-6443-AB40-BC20A1FE8048}"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471DBE-493B-1C4A-BC5C-9D137BD9E6F5}" type="doc">
      <dgm:prSet loTypeId="urn:microsoft.com/office/officeart/2005/8/layout/cycle3" loCatId="" qsTypeId="urn:microsoft.com/office/officeart/2005/8/quickstyle/simple4" qsCatId="simple" csTypeId="urn:microsoft.com/office/officeart/2005/8/colors/accent1_2" csCatId="accent1" phldr="0"/>
      <dgm:spPr/>
      <dgm:t>
        <a:bodyPr/>
        <a:lstStyle/>
        <a:p>
          <a:endParaRPr lang="en-US"/>
        </a:p>
      </dgm:t>
    </dgm:pt>
    <dgm:pt modelId="{04731B88-1757-3642-84B2-1A14C42F474D}">
      <dgm:prSet phldrT="[Text]" phldr="1"/>
      <dgm:spPr/>
      <dgm:t>
        <a:bodyPr/>
        <a:lstStyle/>
        <a:p>
          <a:endParaRPr lang="en-US" dirty="0"/>
        </a:p>
      </dgm:t>
    </dgm:pt>
    <dgm:pt modelId="{1AB1AD53-882A-DC49-8970-BDC2EE24AD44}" type="parTrans" cxnId="{6F3EA261-4638-4141-B1CD-E510957D1296}">
      <dgm:prSet/>
      <dgm:spPr/>
      <dgm:t>
        <a:bodyPr/>
        <a:lstStyle/>
        <a:p>
          <a:endParaRPr lang="en-US"/>
        </a:p>
      </dgm:t>
    </dgm:pt>
    <dgm:pt modelId="{E5FC8293-120D-DE44-96A6-06CD90B93989}" type="sibTrans" cxnId="{6F3EA261-4638-4141-B1CD-E510957D1296}">
      <dgm:prSet/>
      <dgm:spPr/>
      <dgm:t>
        <a:bodyPr/>
        <a:lstStyle/>
        <a:p>
          <a:endParaRPr lang="en-US"/>
        </a:p>
      </dgm:t>
    </dgm:pt>
    <dgm:pt modelId="{8D7E3783-079F-5F46-BEB2-463541928D0E}">
      <dgm:prSet phldrT="[Text]" phldr="1"/>
      <dgm:spPr/>
      <dgm:t>
        <a:bodyPr/>
        <a:lstStyle/>
        <a:p>
          <a:endParaRPr lang="en-US"/>
        </a:p>
      </dgm:t>
    </dgm:pt>
    <dgm:pt modelId="{E2E2ABE8-334D-664A-8E9F-273331E04F59}" type="parTrans" cxnId="{AD0EBEFA-906C-8049-8B46-AD3FE136FD2E}">
      <dgm:prSet/>
      <dgm:spPr/>
      <dgm:t>
        <a:bodyPr/>
        <a:lstStyle/>
        <a:p>
          <a:endParaRPr lang="en-US"/>
        </a:p>
      </dgm:t>
    </dgm:pt>
    <dgm:pt modelId="{16DF4719-5AD1-1940-9667-B207C448D958}" type="sibTrans" cxnId="{AD0EBEFA-906C-8049-8B46-AD3FE136FD2E}">
      <dgm:prSet/>
      <dgm:spPr/>
      <dgm:t>
        <a:bodyPr/>
        <a:lstStyle/>
        <a:p>
          <a:endParaRPr lang="en-US"/>
        </a:p>
      </dgm:t>
    </dgm:pt>
    <dgm:pt modelId="{1B85ADC0-3D9E-5049-B82E-F31AE4386859}">
      <dgm:prSet phldrT="[Text]" phldr="1"/>
      <dgm:spPr/>
      <dgm:t>
        <a:bodyPr/>
        <a:lstStyle/>
        <a:p>
          <a:endParaRPr lang="en-US"/>
        </a:p>
      </dgm:t>
    </dgm:pt>
    <dgm:pt modelId="{59FCDB9E-5846-464D-AA2A-9F4DC3B3F296}" type="parTrans" cxnId="{2AE5D9C8-3ADC-FE4B-9446-EE8899D6FB76}">
      <dgm:prSet/>
      <dgm:spPr/>
      <dgm:t>
        <a:bodyPr/>
        <a:lstStyle/>
        <a:p>
          <a:endParaRPr lang="en-US"/>
        </a:p>
      </dgm:t>
    </dgm:pt>
    <dgm:pt modelId="{E7D9DBBB-C527-AA4A-A764-BBA0351D03BB}" type="sibTrans" cxnId="{2AE5D9C8-3ADC-FE4B-9446-EE8899D6FB76}">
      <dgm:prSet/>
      <dgm:spPr/>
      <dgm:t>
        <a:bodyPr/>
        <a:lstStyle/>
        <a:p>
          <a:endParaRPr lang="en-US"/>
        </a:p>
      </dgm:t>
    </dgm:pt>
    <dgm:pt modelId="{637F1AAF-F5DE-0940-85D5-D13DCBBC7B6C}">
      <dgm:prSet phldrT="[Text]" phldr="1"/>
      <dgm:spPr/>
      <dgm:t>
        <a:bodyPr/>
        <a:lstStyle/>
        <a:p>
          <a:endParaRPr lang="en-US"/>
        </a:p>
      </dgm:t>
    </dgm:pt>
    <dgm:pt modelId="{3F908A60-6FA9-8648-963F-F3626DF22A9F}" type="parTrans" cxnId="{E0D85B40-828C-474C-ADF8-1165A86024DC}">
      <dgm:prSet/>
      <dgm:spPr/>
      <dgm:t>
        <a:bodyPr/>
        <a:lstStyle/>
        <a:p>
          <a:endParaRPr lang="en-US"/>
        </a:p>
      </dgm:t>
    </dgm:pt>
    <dgm:pt modelId="{8F1A0CFE-197B-3445-BB11-A7CD95CC78C5}" type="sibTrans" cxnId="{E0D85B40-828C-474C-ADF8-1165A86024DC}">
      <dgm:prSet/>
      <dgm:spPr/>
      <dgm:t>
        <a:bodyPr/>
        <a:lstStyle/>
        <a:p>
          <a:endParaRPr lang="en-US"/>
        </a:p>
      </dgm:t>
    </dgm:pt>
    <dgm:pt modelId="{B218DC42-5976-324B-853D-19D139C704FC}">
      <dgm:prSet phldrT="[Text]" phldr="1"/>
      <dgm:spPr/>
      <dgm:t>
        <a:bodyPr/>
        <a:lstStyle/>
        <a:p>
          <a:endParaRPr lang="en-US"/>
        </a:p>
      </dgm:t>
    </dgm:pt>
    <dgm:pt modelId="{56448181-F7E6-7C41-8D7D-7935C4ECDB54}" type="parTrans" cxnId="{1C3D1877-1718-8845-B113-148A2CBFB029}">
      <dgm:prSet/>
      <dgm:spPr/>
      <dgm:t>
        <a:bodyPr/>
        <a:lstStyle/>
        <a:p>
          <a:endParaRPr lang="en-US"/>
        </a:p>
      </dgm:t>
    </dgm:pt>
    <dgm:pt modelId="{BCAFFA78-2004-D04E-82F0-B3F7399A9B20}" type="sibTrans" cxnId="{1C3D1877-1718-8845-B113-148A2CBFB029}">
      <dgm:prSet/>
      <dgm:spPr/>
      <dgm:t>
        <a:bodyPr/>
        <a:lstStyle/>
        <a:p>
          <a:endParaRPr lang="en-US"/>
        </a:p>
      </dgm:t>
    </dgm:pt>
    <dgm:pt modelId="{3EA34254-3712-F34F-925A-70989BDB43FC}" type="pres">
      <dgm:prSet presAssocID="{93471DBE-493B-1C4A-BC5C-9D137BD9E6F5}" presName="Name0" presStyleCnt="0">
        <dgm:presLayoutVars>
          <dgm:dir/>
          <dgm:resizeHandles val="exact"/>
        </dgm:presLayoutVars>
      </dgm:prSet>
      <dgm:spPr/>
      <dgm:t>
        <a:bodyPr/>
        <a:lstStyle/>
        <a:p>
          <a:endParaRPr lang="en-US"/>
        </a:p>
      </dgm:t>
    </dgm:pt>
    <dgm:pt modelId="{A0A376A9-A7DD-C046-B960-B1B25931CC44}" type="pres">
      <dgm:prSet presAssocID="{93471DBE-493B-1C4A-BC5C-9D137BD9E6F5}" presName="cycle" presStyleCnt="0"/>
      <dgm:spPr/>
    </dgm:pt>
    <dgm:pt modelId="{9FFBF423-8197-4241-B4F1-42484125DB65}" type="pres">
      <dgm:prSet presAssocID="{04731B88-1757-3642-84B2-1A14C42F474D}" presName="nodeFirstNode" presStyleLbl="node1" presStyleIdx="0" presStyleCnt="5">
        <dgm:presLayoutVars>
          <dgm:bulletEnabled val="1"/>
        </dgm:presLayoutVars>
      </dgm:prSet>
      <dgm:spPr/>
      <dgm:t>
        <a:bodyPr/>
        <a:lstStyle/>
        <a:p>
          <a:endParaRPr lang="en-US"/>
        </a:p>
      </dgm:t>
    </dgm:pt>
    <dgm:pt modelId="{C41E27E9-1F8A-4944-9C9F-683A1FA906A9}" type="pres">
      <dgm:prSet presAssocID="{E5FC8293-120D-DE44-96A6-06CD90B93989}" presName="sibTransFirstNode" presStyleLbl="bgShp" presStyleIdx="0" presStyleCnt="1"/>
      <dgm:spPr/>
      <dgm:t>
        <a:bodyPr/>
        <a:lstStyle/>
        <a:p>
          <a:endParaRPr lang="en-US"/>
        </a:p>
      </dgm:t>
    </dgm:pt>
    <dgm:pt modelId="{0F309E8F-7E6A-6844-A16D-40A55733E600}" type="pres">
      <dgm:prSet presAssocID="{8D7E3783-079F-5F46-BEB2-463541928D0E}" presName="nodeFollowingNodes" presStyleLbl="node1" presStyleIdx="1" presStyleCnt="5">
        <dgm:presLayoutVars>
          <dgm:bulletEnabled val="1"/>
        </dgm:presLayoutVars>
      </dgm:prSet>
      <dgm:spPr/>
      <dgm:t>
        <a:bodyPr/>
        <a:lstStyle/>
        <a:p>
          <a:endParaRPr lang="en-US"/>
        </a:p>
      </dgm:t>
    </dgm:pt>
    <dgm:pt modelId="{06D3F87A-3E9B-8F4E-AE02-2EDBDD7CE3AD}" type="pres">
      <dgm:prSet presAssocID="{1B85ADC0-3D9E-5049-B82E-F31AE4386859}" presName="nodeFollowingNodes" presStyleLbl="node1" presStyleIdx="2" presStyleCnt="5">
        <dgm:presLayoutVars>
          <dgm:bulletEnabled val="1"/>
        </dgm:presLayoutVars>
      </dgm:prSet>
      <dgm:spPr/>
      <dgm:t>
        <a:bodyPr/>
        <a:lstStyle/>
        <a:p>
          <a:endParaRPr lang="en-US"/>
        </a:p>
      </dgm:t>
    </dgm:pt>
    <dgm:pt modelId="{1895AA80-1EE2-F946-A9A5-D60D007DC7B6}" type="pres">
      <dgm:prSet presAssocID="{637F1AAF-F5DE-0940-85D5-D13DCBBC7B6C}" presName="nodeFollowingNodes" presStyleLbl="node1" presStyleIdx="3" presStyleCnt="5">
        <dgm:presLayoutVars>
          <dgm:bulletEnabled val="1"/>
        </dgm:presLayoutVars>
      </dgm:prSet>
      <dgm:spPr/>
      <dgm:t>
        <a:bodyPr/>
        <a:lstStyle/>
        <a:p>
          <a:endParaRPr lang="en-US"/>
        </a:p>
      </dgm:t>
    </dgm:pt>
    <dgm:pt modelId="{2E21174B-2B62-284E-B691-22E2957BE98A}" type="pres">
      <dgm:prSet presAssocID="{B218DC42-5976-324B-853D-19D139C704FC}" presName="nodeFollowingNodes" presStyleLbl="node1" presStyleIdx="4" presStyleCnt="5">
        <dgm:presLayoutVars>
          <dgm:bulletEnabled val="1"/>
        </dgm:presLayoutVars>
      </dgm:prSet>
      <dgm:spPr/>
      <dgm:t>
        <a:bodyPr/>
        <a:lstStyle/>
        <a:p>
          <a:endParaRPr lang="en-US"/>
        </a:p>
      </dgm:t>
    </dgm:pt>
  </dgm:ptLst>
  <dgm:cxnLst>
    <dgm:cxn modelId="{2AE5D9C8-3ADC-FE4B-9446-EE8899D6FB76}" srcId="{93471DBE-493B-1C4A-BC5C-9D137BD9E6F5}" destId="{1B85ADC0-3D9E-5049-B82E-F31AE4386859}" srcOrd="2" destOrd="0" parTransId="{59FCDB9E-5846-464D-AA2A-9F4DC3B3F296}" sibTransId="{E7D9DBBB-C527-AA4A-A764-BBA0351D03BB}"/>
    <dgm:cxn modelId="{C4669D3A-E115-CE4E-97BA-FFD4542C1A7E}" type="presOf" srcId="{93471DBE-493B-1C4A-BC5C-9D137BD9E6F5}" destId="{3EA34254-3712-F34F-925A-70989BDB43FC}" srcOrd="0" destOrd="0" presId="urn:microsoft.com/office/officeart/2005/8/layout/cycle3"/>
    <dgm:cxn modelId="{AD0EBEFA-906C-8049-8B46-AD3FE136FD2E}" srcId="{93471DBE-493B-1C4A-BC5C-9D137BD9E6F5}" destId="{8D7E3783-079F-5F46-BEB2-463541928D0E}" srcOrd="1" destOrd="0" parTransId="{E2E2ABE8-334D-664A-8E9F-273331E04F59}" sibTransId="{16DF4719-5AD1-1940-9667-B207C448D958}"/>
    <dgm:cxn modelId="{54A2E30A-93C6-4640-ACC4-03A3E613EC14}" type="presOf" srcId="{1B85ADC0-3D9E-5049-B82E-F31AE4386859}" destId="{06D3F87A-3E9B-8F4E-AE02-2EDBDD7CE3AD}" srcOrd="0" destOrd="0" presId="urn:microsoft.com/office/officeart/2005/8/layout/cycle3"/>
    <dgm:cxn modelId="{1C3D1877-1718-8845-B113-148A2CBFB029}" srcId="{93471DBE-493B-1C4A-BC5C-9D137BD9E6F5}" destId="{B218DC42-5976-324B-853D-19D139C704FC}" srcOrd="4" destOrd="0" parTransId="{56448181-F7E6-7C41-8D7D-7935C4ECDB54}" sibTransId="{BCAFFA78-2004-D04E-82F0-B3F7399A9B20}"/>
    <dgm:cxn modelId="{3D8D1726-A171-7742-AC08-DB7395FD3F0C}" type="presOf" srcId="{B218DC42-5976-324B-853D-19D139C704FC}" destId="{2E21174B-2B62-284E-B691-22E2957BE98A}" srcOrd="0" destOrd="0" presId="urn:microsoft.com/office/officeart/2005/8/layout/cycle3"/>
    <dgm:cxn modelId="{E0D85B40-828C-474C-ADF8-1165A86024DC}" srcId="{93471DBE-493B-1C4A-BC5C-9D137BD9E6F5}" destId="{637F1AAF-F5DE-0940-85D5-D13DCBBC7B6C}" srcOrd="3" destOrd="0" parTransId="{3F908A60-6FA9-8648-963F-F3626DF22A9F}" sibTransId="{8F1A0CFE-197B-3445-BB11-A7CD95CC78C5}"/>
    <dgm:cxn modelId="{86972944-CF8F-5F4F-B695-368C68132684}" type="presOf" srcId="{637F1AAF-F5DE-0940-85D5-D13DCBBC7B6C}" destId="{1895AA80-1EE2-F946-A9A5-D60D007DC7B6}" srcOrd="0" destOrd="0" presId="urn:microsoft.com/office/officeart/2005/8/layout/cycle3"/>
    <dgm:cxn modelId="{B807D38A-829D-124C-AE80-937CCF2303F5}" type="presOf" srcId="{E5FC8293-120D-DE44-96A6-06CD90B93989}" destId="{C41E27E9-1F8A-4944-9C9F-683A1FA906A9}" srcOrd="0" destOrd="0" presId="urn:microsoft.com/office/officeart/2005/8/layout/cycle3"/>
    <dgm:cxn modelId="{6F3EA261-4638-4141-B1CD-E510957D1296}" srcId="{93471DBE-493B-1C4A-BC5C-9D137BD9E6F5}" destId="{04731B88-1757-3642-84B2-1A14C42F474D}" srcOrd="0" destOrd="0" parTransId="{1AB1AD53-882A-DC49-8970-BDC2EE24AD44}" sibTransId="{E5FC8293-120D-DE44-96A6-06CD90B93989}"/>
    <dgm:cxn modelId="{83B538AC-07D8-914C-AEEF-3F9DF942690E}" type="presOf" srcId="{8D7E3783-079F-5F46-BEB2-463541928D0E}" destId="{0F309E8F-7E6A-6844-A16D-40A55733E600}" srcOrd="0" destOrd="0" presId="urn:microsoft.com/office/officeart/2005/8/layout/cycle3"/>
    <dgm:cxn modelId="{DD4557C7-8E6E-DF43-A304-9E06590009C7}" type="presOf" srcId="{04731B88-1757-3642-84B2-1A14C42F474D}" destId="{9FFBF423-8197-4241-B4F1-42484125DB65}" srcOrd="0" destOrd="0" presId="urn:microsoft.com/office/officeart/2005/8/layout/cycle3"/>
    <dgm:cxn modelId="{102F39A1-D56E-424D-86FB-8AAE01E66209}" type="presParOf" srcId="{3EA34254-3712-F34F-925A-70989BDB43FC}" destId="{A0A376A9-A7DD-C046-B960-B1B25931CC44}" srcOrd="0" destOrd="0" presId="urn:microsoft.com/office/officeart/2005/8/layout/cycle3"/>
    <dgm:cxn modelId="{4DD52129-ECAA-A44B-98FD-05B6AC288635}" type="presParOf" srcId="{A0A376A9-A7DD-C046-B960-B1B25931CC44}" destId="{9FFBF423-8197-4241-B4F1-42484125DB65}" srcOrd="0" destOrd="0" presId="urn:microsoft.com/office/officeart/2005/8/layout/cycle3"/>
    <dgm:cxn modelId="{903CD825-8209-3448-898E-9AE9E4447136}" type="presParOf" srcId="{A0A376A9-A7DD-C046-B960-B1B25931CC44}" destId="{C41E27E9-1F8A-4944-9C9F-683A1FA906A9}" srcOrd="1" destOrd="0" presId="urn:microsoft.com/office/officeart/2005/8/layout/cycle3"/>
    <dgm:cxn modelId="{A00A161F-81B8-0F4C-BD23-24EE207081EE}" type="presParOf" srcId="{A0A376A9-A7DD-C046-B960-B1B25931CC44}" destId="{0F309E8F-7E6A-6844-A16D-40A55733E600}" srcOrd="2" destOrd="0" presId="urn:microsoft.com/office/officeart/2005/8/layout/cycle3"/>
    <dgm:cxn modelId="{CBDEAD8D-9F1C-E14C-B8E9-C86EF439B6E9}" type="presParOf" srcId="{A0A376A9-A7DD-C046-B960-B1B25931CC44}" destId="{06D3F87A-3E9B-8F4E-AE02-2EDBDD7CE3AD}" srcOrd="3" destOrd="0" presId="urn:microsoft.com/office/officeart/2005/8/layout/cycle3"/>
    <dgm:cxn modelId="{47174AEE-EBE7-0B40-AFEC-41B564F23A74}" type="presParOf" srcId="{A0A376A9-A7DD-C046-B960-B1B25931CC44}" destId="{1895AA80-1EE2-F946-A9A5-D60D007DC7B6}" srcOrd="4" destOrd="0" presId="urn:microsoft.com/office/officeart/2005/8/layout/cycle3"/>
    <dgm:cxn modelId="{AA6BB2E1-F4EC-FD48-8A0D-A5F046063E80}" type="presParOf" srcId="{A0A376A9-A7DD-C046-B960-B1B25931CC44}" destId="{2E21174B-2B62-284E-B691-22E2957BE98A}" srcOrd="5" destOrd="0" presId="urn:microsoft.com/office/officeart/2005/8/layout/cycle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471DBE-493B-1C4A-BC5C-9D137BD9E6F5}" type="doc">
      <dgm:prSet loTypeId="urn:microsoft.com/office/officeart/2005/8/layout/cycle3" loCatId="" qsTypeId="urn:microsoft.com/office/officeart/2005/8/quickstyle/simple1" qsCatId="simple" csTypeId="urn:microsoft.com/office/officeart/2005/8/colors/accent2_3" csCatId="accent2" phldr="0"/>
      <dgm:spPr/>
      <dgm:t>
        <a:bodyPr/>
        <a:lstStyle/>
        <a:p>
          <a:endParaRPr lang="en-US"/>
        </a:p>
      </dgm:t>
    </dgm:pt>
    <dgm:pt modelId="{04731B88-1757-3642-84B2-1A14C42F474D}">
      <dgm:prSet phldrT="[Text]" phldr="1" custT="1"/>
      <dgm:spPr/>
      <dgm:t>
        <a:bodyPr/>
        <a:lstStyle/>
        <a:p>
          <a:endParaRPr lang="en-US" sz="1000" dirty="0">
            <a:latin typeface="Roboto Light"/>
            <a:cs typeface="Roboto Light"/>
          </a:endParaRPr>
        </a:p>
      </dgm:t>
    </dgm:pt>
    <dgm:pt modelId="{1AB1AD53-882A-DC49-8970-BDC2EE24AD44}" type="parTrans" cxnId="{6F3EA261-4638-4141-B1CD-E510957D1296}">
      <dgm:prSet/>
      <dgm:spPr/>
      <dgm:t>
        <a:bodyPr/>
        <a:lstStyle/>
        <a:p>
          <a:endParaRPr lang="en-US" sz="1000">
            <a:latin typeface="Roboto Light"/>
            <a:cs typeface="Roboto Light"/>
          </a:endParaRPr>
        </a:p>
      </dgm:t>
    </dgm:pt>
    <dgm:pt modelId="{E5FC8293-120D-DE44-96A6-06CD90B93989}" type="sibTrans" cxnId="{6F3EA261-4638-4141-B1CD-E510957D1296}">
      <dgm:prSet/>
      <dgm:spPr/>
      <dgm:t>
        <a:bodyPr/>
        <a:lstStyle/>
        <a:p>
          <a:endParaRPr lang="en-US" sz="1000">
            <a:latin typeface="Roboto Light"/>
            <a:cs typeface="Roboto Light"/>
          </a:endParaRPr>
        </a:p>
      </dgm:t>
    </dgm:pt>
    <dgm:pt modelId="{8D7E3783-079F-5F46-BEB2-463541928D0E}">
      <dgm:prSet phldrT="[Text]" phldr="1" custT="1"/>
      <dgm:spPr/>
      <dgm:t>
        <a:bodyPr/>
        <a:lstStyle/>
        <a:p>
          <a:endParaRPr lang="en-US" sz="1000">
            <a:latin typeface="Roboto Light"/>
            <a:cs typeface="Roboto Light"/>
          </a:endParaRPr>
        </a:p>
      </dgm:t>
    </dgm:pt>
    <dgm:pt modelId="{E2E2ABE8-334D-664A-8E9F-273331E04F59}" type="parTrans" cxnId="{AD0EBEFA-906C-8049-8B46-AD3FE136FD2E}">
      <dgm:prSet/>
      <dgm:spPr/>
      <dgm:t>
        <a:bodyPr/>
        <a:lstStyle/>
        <a:p>
          <a:endParaRPr lang="en-US" sz="1000">
            <a:latin typeface="Roboto Light"/>
            <a:cs typeface="Roboto Light"/>
          </a:endParaRPr>
        </a:p>
      </dgm:t>
    </dgm:pt>
    <dgm:pt modelId="{16DF4719-5AD1-1940-9667-B207C448D958}" type="sibTrans" cxnId="{AD0EBEFA-906C-8049-8B46-AD3FE136FD2E}">
      <dgm:prSet/>
      <dgm:spPr/>
      <dgm:t>
        <a:bodyPr/>
        <a:lstStyle/>
        <a:p>
          <a:endParaRPr lang="en-US" sz="1000">
            <a:latin typeface="Roboto Light"/>
            <a:cs typeface="Roboto Light"/>
          </a:endParaRPr>
        </a:p>
      </dgm:t>
    </dgm:pt>
    <dgm:pt modelId="{1B85ADC0-3D9E-5049-B82E-F31AE4386859}">
      <dgm:prSet phldrT="[Text]" phldr="1" custT="1"/>
      <dgm:spPr/>
      <dgm:t>
        <a:bodyPr/>
        <a:lstStyle/>
        <a:p>
          <a:endParaRPr lang="en-US" sz="1000">
            <a:latin typeface="Roboto Light"/>
            <a:cs typeface="Roboto Light"/>
          </a:endParaRPr>
        </a:p>
      </dgm:t>
    </dgm:pt>
    <dgm:pt modelId="{59FCDB9E-5846-464D-AA2A-9F4DC3B3F296}" type="parTrans" cxnId="{2AE5D9C8-3ADC-FE4B-9446-EE8899D6FB76}">
      <dgm:prSet/>
      <dgm:spPr/>
      <dgm:t>
        <a:bodyPr/>
        <a:lstStyle/>
        <a:p>
          <a:endParaRPr lang="en-US" sz="1000">
            <a:latin typeface="Roboto Light"/>
            <a:cs typeface="Roboto Light"/>
          </a:endParaRPr>
        </a:p>
      </dgm:t>
    </dgm:pt>
    <dgm:pt modelId="{E7D9DBBB-C527-AA4A-A764-BBA0351D03BB}" type="sibTrans" cxnId="{2AE5D9C8-3ADC-FE4B-9446-EE8899D6FB76}">
      <dgm:prSet/>
      <dgm:spPr/>
      <dgm:t>
        <a:bodyPr/>
        <a:lstStyle/>
        <a:p>
          <a:endParaRPr lang="en-US" sz="1000">
            <a:latin typeface="Roboto Light"/>
            <a:cs typeface="Roboto Light"/>
          </a:endParaRPr>
        </a:p>
      </dgm:t>
    </dgm:pt>
    <dgm:pt modelId="{637F1AAF-F5DE-0940-85D5-D13DCBBC7B6C}">
      <dgm:prSet phldrT="[Text]" phldr="1" custT="1"/>
      <dgm:spPr/>
      <dgm:t>
        <a:bodyPr/>
        <a:lstStyle/>
        <a:p>
          <a:endParaRPr lang="en-US" sz="1000">
            <a:latin typeface="Roboto Light"/>
            <a:cs typeface="Roboto Light"/>
          </a:endParaRPr>
        </a:p>
      </dgm:t>
    </dgm:pt>
    <dgm:pt modelId="{3F908A60-6FA9-8648-963F-F3626DF22A9F}" type="parTrans" cxnId="{E0D85B40-828C-474C-ADF8-1165A86024DC}">
      <dgm:prSet/>
      <dgm:spPr/>
      <dgm:t>
        <a:bodyPr/>
        <a:lstStyle/>
        <a:p>
          <a:endParaRPr lang="en-US" sz="1000">
            <a:latin typeface="Roboto Light"/>
            <a:cs typeface="Roboto Light"/>
          </a:endParaRPr>
        </a:p>
      </dgm:t>
    </dgm:pt>
    <dgm:pt modelId="{8F1A0CFE-197B-3445-BB11-A7CD95CC78C5}" type="sibTrans" cxnId="{E0D85B40-828C-474C-ADF8-1165A86024DC}">
      <dgm:prSet/>
      <dgm:spPr/>
      <dgm:t>
        <a:bodyPr/>
        <a:lstStyle/>
        <a:p>
          <a:endParaRPr lang="en-US" sz="1000">
            <a:latin typeface="Roboto Light"/>
            <a:cs typeface="Roboto Light"/>
          </a:endParaRPr>
        </a:p>
      </dgm:t>
    </dgm:pt>
    <dgm:pt modelId="{B218DC42-5976-324B-853D-19D139C704FC}">
      <dgm:prSet phldrT="[Text]" phldr="1" custT="1"/>
      <dgm:spPr/>
      <dgm:t>
        <a:bodyPr/>
        <a:lstStyle/>
        <a:p>
          <a:endParaRPr lang="en-US" sz="1000">
            <a:latin typeface="Roboto Light"/>
            <a:cs typeface="Roboto Light"/>
          </a:endParaRPr>
        </a:p>
      </dgm:t>
    </dgm:pt>
    <dgm:pt modelId="{56448181-F7E6-7C41-8D7D-7935C4ECDB54}" type="parTrans" cxnId="{1C3D1877-1718-8845-B113-148A2CBFB029}">
      <dgm:prSet/>
      <dgm:spPr/>
      <dgm:t>
        <a:bodyPr/>
        <a:lstStyle/>
        <a:p>
          <a:endParaRPr lang="en-US" sz="1000">
            <a:latin typeface="Roboto Light"/>
            <a:cs typeface="Roboto Light"/>
          </a:endParaRPr>
        </a:p>
      </dgm:t>
    </dgm:pt>
    <dgm:pt modelId="{BCAFFA78-2004-D04E-82F0-B3F7399A9B20}" type="sibTrans" cxnId="{1C3D1877-1718-8845-B113-148A2CBFB029}">
      <dgm:prSet/>
      <dgm:spPr/>
      <dgm:t>
        <a:bodyPr/>
        <a:lstStyle/>
        <a:p>
          <a:endParaRPr lang="en-US" sz="1000">
            <a:latin typeface="Roboto Light"/>
            <a:cs typeface="Roboto Light"/>
          </a:endParaRPr>
        </a:p>
      </dgm:t>
    </dgm:pt>
    <dgm:pt modelId="{3EA34254-3712-F34F-925A-70989BDB43FC}" type="pres">
      <dgm:prSet presAssocID="{93471DBE-493B-1C4A-BC5C-9D137BD9E6F5}" presName="Name0" presStyleCnt="0">
        <dgm:presLayoutVars>
          <dgm:dir/>
          <dgm:resizeHandles val="exact"/>
        </dgm:presLayoutVars>
      </dgm:prSet>
      <dgm:spPr/>
      <dgm:t>
        <a:bodyPr/>
        <a:lstStyle/>
        <a:p>
          <a:endParaRPr lang="en-US"/>
        </a:p>
      </dgm:t>
    </dgm:pt>
    <dgm:pt modelId="{A0A376A9-A7DD-C046-B960-B1B25931CC44}" type="pres">
      <dgm:prSet presAssocID="{93471DBE-493B-1C4A-BC5C-9D137BD9E6F5}" presName="cycle" presStyleCnt="0"/>
      <dgm:spPr/>
    </dgm:pt>
    <dgm:pt modelId="{9FFBF423-8197-4241-B4F1-42484125DB65}" type="pres">
      <dgm:prSet presAssocID="{04731B88-1757-3642-84B2-1A14C42F474D}" presName="nodeFirstNode" presStyleLbl="node1" presStyleIdx="0" presStyleCnt="5">
        <dgm:presLayoutVars>
          <dgm:bulletEnabled val="1"/>
        </dgm:presLayoutVars>
      </dgm:prSet>
      <dgm:spPr/>
      <dgm:t>
        <a:bodyPr/>
        <a:lstStyle/>
        <a:p>
          <a:endParaRPr lang="en-US"/>
        </a:p>
      </dgm:t>
    </dgm:pt>
    <dgm:pt modelId="{C41E27E9-1F8A-4944-9C9F-683A1FA906A9}" type="pres">
      <dgm:prSet presAssocID="{E5FC8293-120D-DE44-96A6-06CD90B93989}" presName="sibTransFirstNode" presStyleLbl="bgShp" presStyleIdx="0" presStyleCnt="1"/>
      <dgm:spPr/>
      <dgm:t>
        <a:bodyPr/>
        <a:lstStyle/>
        <a:p>
          <a:endParaRPr lang="en-US"/>
        </a:p>
      </dgm:t>
    </dgm:pt>
    <dgm:pt modelId="{0F309E8F-7E6A-6844-A16D-40A55733E600}" type="pres">
      <dgm:prSet presAssocID="{8D7E3783-079F-5F46-BEB2-463541928D0E}" presName="nodeFollowingNodes" presStyleLbl="node1" presStyleIdx="1" presStyleCnt="5">
        <dgm:presLayoutVars>
          <dgm:bulletEnabled val="1"/>
        </dgm:presLayoutVars>
      </dgm:prSet>
      <dgm:spPr/>
      <dgm:t>
        <a:bodyPr/>
        <a:lstStyle/>
        <a:p>
          <a:endParaRPr lang="en-US"/>
        </a:p>
      </dgm:t>
    </dgm:pt>
    <dgm:pt modelId="{06D3F87A-3E9B-8F4E-AE02-2EDBDD7CE3AD}" type="pres">
      <dgm:prSet presAssocID="{1B85ADC0-3D9E-5049-B82E-F31AE4386859}" presName="nodeFollowingNodes" presStyleLbl="node1" presStyleIdx="2" presStyleCnt="5">
        <dgm:presLayoutVars>
          <dgm:bulletEnabled val="1"/>
        </dgm:presLayoutVars>
      </dgm:prSet>
      <dgm:spPr/>
      <dgm:t>
        <a:bodyPr/>
        <a:lstStyle/>
        <a:p>
          <a:endParaRPr lang="en-US"/>
        </a:p>
      </dgm:t>
    </dgm:pt>
    <dgm:pt modelId="{1895AA80-1EE2-F946-A9A5-D60D007DC7B6}" type="pres">
      <dgm:prSet presAssocID="{637F1AAF-F5DE-0940-85D5-D13DCBBC7B6C}" presName="nodeFollowingNodes" presStyleLbl="node1" presStyleIdx="3" presStyleCnt="5">
        <dgm:presLayoutVars>
          <dgm:bulletEnabled val="1"/>
        </dgm:presLayoutVars>
      </dgm:prSet>
      <dgm:spPr/>
      <dgm:t>
        <a:bodyPr/>
        <a:lstStyle/>
        <a:p>
          <a:endParaRPr lang="en-US"/>
        </a:p>
      </dgm:t>
    </dgm:pt>
    <dgm:pt modelId="{2E21174B-2B62-284E-B691-22E2957BE98A}" type="pres">
      <dgm:prSet presAssocID="{B218DC42-5976-324B-853D-19D139C704FC}" presName="nodeFollowingNodes" presStyleLbl="node1" presStyleIdx="4" presStyleCnt="5">
        <dgm:presLayoutVars>
          <dgm:bulletEnabled val="1"/>
        </dgm:presLayoutVars>
      </dgm:prSet>
      <dgm:spPr/>
      <dgm:t>
        <a:bodyPr/>
        <a:lstStyle/>
        <a:p>
          <a:endParaRPr lang="en-US"/>
        </a:p>
      </dgm:t>
    </dgm:pt>
  </dgm:ptLst>
  <dgm:cxnLst>
    <dgm:cxn modelId="{2AE5D9C8-3ADC-FE4B-9446-EE8899D6FB76}" srcId="{93471DBE-493B-1C4A-BC5C-9D137BD9E6F5}" destId="{1B85ADC0-3D9E-5049-B82E-F31AE4386859}" srcOrd="2" destOrd="0" parTransId="{59FCDB9E-5846-464D-AA2A-9F4DC3B3F296}" sibTransId="{E7D9DBBB-C527-AA4A-A764-BBA0351D03BB}"/>
    <dgm:cxn modelId="{8259C7E1-A295-1C4A-9FC0-B884FF44892C}" type="presOf" srcId="{04731B88-1757-3642-84B2-1A14C42F474D}" destId="{9FFBF423-8197-4241-B4F1-42484125DB65}" srcOrd="0" destOrd="0" presId="urn:microsoft.com/office/officeart/2005/8/layout/cycle3"/>
    <dgm:cxn modelId="{AD0EBEFA-906C-8049-8B46-AD3FE136FD2E}" srcId="{93471DBE-493B-1C4A-BC5C-9D137BD9E6F5}" destId="{8D7E3783-079F-5F46-BEB2-463541928D0E}" srcOrd="1" destOrd="0" parTransId="{E2E2ABE8-334D-664A-8E9F-273331E04F59}" sibTransId="{16DF4719-5AD1-1940-9667-B207C448D958}"/>
    <dgm:cxn modelId="{1C3D1877-1718-8845-B113-148A2CBFB029}" srcId="{93471DBE-493B-1C4A-BC5C-9D137BD9E6F5}" destId="{B218DC42-5976-324B-853D-19D139C704FC}" srcOrd="4" destOrd="0" parTransId="{56448181-F7E6-7C41-8D7D-7935C4ECDB54}" sibTransId="{BCAFFA78-2004-D04E-82F0-B3F7399A9B20}"/>
    <dgm:cxn modelId="{DF6217F6-9218-014F-9E58-A947169E4E78}" type="presOf" srcId="{1B85ADC0-3D9E-5049-B82E-F31AE4386859}" destId="{06D3F87A-3E9B-8F4E-AE02-2EDBDD7CE3AD}" srcOrd="0" destOrd="0" presId="urn:microsoft.com/office/officeart/2005/8/layout/cycle3"/>
    <dgm:cxn modelId="{22232DC6-9DDB-A242-BAA6-58E1C07DC6A9}" type="presOf" srcId="{93471DBE-493B-1C4A-BC5C-9D137BD9E6F5}" destId="{3EA34254-3712-F34F-925A-70989BDB43FC}" srcOrd="0" destOrd="0" presId="urn:microsoft.com/office/officeart/2005/8/layout/cycle3"/>
    <dgm:cxn modelId="{9BE465CE-3609-764F-B7A7-F419E437371F}" type="presOf" srcId="{637F1AAF-F5DE-0940-85D5-D13DCBBC7B6C}" destId="{1895AA80-1EE2-F946-A9A5-D60D007DC7B6}" srcOrd="0" destOrd="0" presId="urn:microsoft.com/office/officeart/2005/8/layout/cycle3"/>
    <dgm:cxn modelId="{3C5F5651-69F0-374C-8F99-3BCC47B92C87}" type="presOf" srcId="{8D7E3783-079F-5F46-BEB2-463541928D0E}" destId="{0F309E8F-7E6A-6844-A16D-40A55733E600}" srcOrd="0" destOrd="0" presId="urn:microsoft.com/office/officeart/2005/8/layout/cycle3"/>
    <dgm:cxn modelId="{E0D85B40-828C-474C-ADF8-1165A86024DC}" srcId="{93471DBE-493B-1C4A-BC5C-9D137BD9E6F5}" destId="{637F1AAF-F5DE-0940-85D5-D13DCBBC7B6C}" srcOrd="3" destOrd="0" parTransId="{3F908A60-6FA9-8648-963F-F3626DF22A9F}" sibTransId="{8F1A0CFE-197B-3445-BB11-A7CD95CC78C5}"/>
    <dgm:cxn modelId="{B0338680-F1D7-EC49-9FC0-4D7D40EEECB3}" type="presOf" srcId="{E5FC8293-120D-DE44-96A6-06CD90B93989}" destId="{C41E27E9-1F8A-4944-9C9F-683A1FA906A9}" srcOrd="0" destOrd="0" presId="urn:microsoft.com/office/officeart/2005/8/layout/cycle3"/>
    <dgm:cxn modelId="{6F3EA261-4638-4141-B1CD-E510957D1296}" srcId="{93471DBE-493B-1C4A-BC5C-9D137BD9E6F5}" destId="{04731B88-1757-3642-84B2-1A14C42F474D}" srcOrd="0" destOrd="0" parTransId="{1AB1AD53-882A-DC49-8970-BDC2EE24AD44}" sibTransId="{E5FC8293-120D-DE44-96A6-06CD90B93989}"/>
    <dgm:cxn modelId="{74293506-BF6B-0C4A-B6D1-DB1421B4333E}" type="presOf" srcId="{B218DC42-5976-324B-853D-19D139C704FC}" destId="{2E21174B-2B62-284E-B691-22E2957BE98A}" srcOrd="0" destOrd="0" presId="urn:microsoft.com/office/officeart/2005/8/layout/cycle3"/>
    <dgm:cxn modelId="{476B4003-41E6-E040-A578-AE1E827F6409}" type="presParOf" srcId="{3EA34254-3712-F34F-925A-70989BDB43FC}" destId="{A0A376A9-A7DD-C046-B960-B1B25931CC44}" srcOrd="0" destOrd="0" presId="urn:microsoft.com/office/officeart/2005/8/layout/cycle3"/>
    <dgm:cxn modelId="{47971E00-E39B-694A-A0E6-05DFBE84394F}" type="presParOf" srcId="{A0A376A9-A7DD-C046-B960-B1B25931CC44}" destId="{9FFBF423-8197-4241-B4F1-42484125DB65}" srcOrd="0" destOrd="0" presId="urn:microsoft.com/office/officeart/2005/8/layout/cycle3"/>
    <dgm:cxn modelId="{752CDEEE-7681-E84E-A47B-EC981FEBB575}" type="presParOf" srcId="{A0A376A9-A7DD-C046-B960-B1B25931CC44}" destId="{C41E27E9-1F8A-4944-9C9F-683A1FA906A9}" srcOrd="1" destOrd="0" presId="urn:microsoft.com/office/officeart/2005/8/layout/cycle3"/>
    <dgm:cxn modelId="{4EC140BB-CEAD-7847-8075-84D20B4B1839}" type="presParOf" srcId="{A0A376A9-A7DD-C046-B960-B1B25931CC44}" destId="{0F309E8F-7E6A-6844-A16D-40A55733E600}" srcOrd="2" destOrd="0" presId="urn:microsoft.com/office/officeart/2005/8/layout/cycle3"/>
    <dgm:cxn modelId="{7CBE6B21-AA16-4F4F-9E77-E5F3138E9B9F}" type="presParOf" srcId="{A0A376A9-A7DD-C046-B960-B1B25931CC44}" destId="{06D3F87A-3E9B-8F4E-AE02-2EDBDD7CE3AD}" srcOrd="3" destOrd="0" presId="urn:microsoft.com/office/officeart/2005/8/layout/cycle3"/>
    <dgm:cxn modelId="{8A1806B3-3C63-7242-8A10-7C059C144322}" type="presParOf" srcId="{A0A376A9-A7DD-C046-B960-B1B25931CC44}" destId="{1895AA80-1EE2-F946-A9A5-D60D007DC7B6}" srcOrd="4" destOrd="0" presId="urn:microsoft.com/office/officeart/2005/8/layout/cycle3"/>
    <dgm:cxn modelId="{3164E160-6343-B942-B5BD-3044D5F89CAC}" type="presParOf" srcId="{A0A376A9-A7DD-C046-B960-B1B25931CC44}" destId="{2E21174B-2B62-284E-B691-22E2957BE98A}" srcOrd="5" destOrd="0" presId="urn:microsoft.com/office/officeart/2005/8/layout/cycle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1ACC9-0FC6-F44D-948F-0ED707F09DF4}">
      <dsp:nvSpPr>
        <dsp:cNvPr id="0" name=""/>
        <dsp:cNvSpPr/>
      </dsp:nvSpPr>
      <dsp:spPr>
        <a:xfrm>
          <a:off x="1560979" y="1210368"/>
          <a:ext cx="780489" cy="7804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Goal</a:t>
          </a:r>
          <a:endParaRPr lang="en-US" sz="2400" kern="1200" dirty="0"/>
        </a:p>
      </dsp:txBody>
      <dsp:txXfrm>
        <a:off x="1599079" y="1248468"/>
        <a:ext cx="704289" cy="704289"/>
      </dsp:txXfrm>
    </dsp:sp>
    <dsp:sp modelId="{46870CB0-B0B2-074B-97AA-879C56A1F53F}">
      <dsp:nvSpPr>
        <dsp:cNvPr id="0" name=""/>
        <dsp:cNvSpPr/>
      </dsp:nvSpPr>
      <dsp:spPr>
        <a:xfrm rot="16200000">
          <a:off x="1677483" y="936628"/>
          <a:ext cx="547480" cy="0"/>
        </a:xfrm>
        <a:custGeom>
          <a:avLst/>
          <a:gdLst/>
          <a:ahLst/>
          <a:cxnLst/>
          <a:rect l="0" t="0" r="0" b="0"/>
          <a:pathLst>
            <a:path>
              <a:moveTo>
                <a:pt x="0" y="0"/>
              </a:moveTo>
              <a:lnTo>
                <a:pt x="54748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2E9363-3F7D-4A49-AAB8-CA1B856C37D3}">
      <dsp:nvSpPr>
        <dsp:cNvPr id="0" name=""/>
        <dsp:cNvSpPr/>
      </dsp:nvSpPr>
      <dsp:spPr>
        <a:xfrm>
          <a:off x="1689759" y="139959"/>
          <a:ext cx="522928" cy="5229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en-US" sz="900" kern="1200" dirty="0" smtClean="0"/>
            <a:t>Social Leverage</a:t>
          </a:r>
          <a:endParaRPr lang="en-US" sz="900" kern="1200" dirty="0"/>
        </a:p>
      </dsp:txBody>
      <dsp:txXfrm>
        <a:off x="1715286" y="165486"/>
        <a:ext cx="471874" cy="471874"/>
      </dsp:txXfrm>
    </dsp:sp>
    <dsp:sp modelId="{E17CF868-8FA1-7E4B-A847-BBC11580B3B3}">
      <dsp:nvSpPr>
        <dsp:cNvPr id="0" name=""/>
        <dsp:cNvSpPr/>
      </dsp:nvSpPr>
      <dsp:spPr>
        <a:xfrm rot="1800000">
          <a:off x="2311548" y="1937586"/>
          <a:ext cx="446661" cy="0"/>
        </a:xfrm>
        <a:custGeom>
          <a:avLst/>
          <a:gdLst/>
          <a:ahLst/>
          <a:cxnLst/>
          <a:rect l="0" t="0" r="0" b="0"/>
          <a:pathLst>
            <a:path>
              <a:moveTo>
                <a:pt x="0" y="0"/>
              </a:moveTo>
              <a:lnTo>
                <a:pt x="44666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CB80E4-921F-5E45-85C5-91F28AE1CECE}">
      <dsp:nvSpPr>
        <dsp:cNvPr id="0" name=""/>
        <dsp:cNvSpPr/>
      </dsp:nvSpPr>
      <dsp:spPr>
        <a:xfrm>
          <a:off x="2728288" y="1938744"/>
          <a:ext cx="522928" cy="5229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en-US" sz="900" kern="1200" dirty="0" smtClean="0"/>
            <a:t>Financial Support</a:t>
          </a:r>
          <a:endParaRPr lang="en-US" sz="900" kern="1200" dirty="0"/>
        </a:p>
      </dsp:txBody>
      <dsp:txXfrm>
        <a:off x="2753815" y="1964271"/>
        <a:ext cx="471874" cy="471874"/>
      </dsp:txXfrm>
    </dsp:sp>
    <dsp:sp modelId="{5BBDDA34-1688-7A40-AC5E-4834B06F1BAB}">
      <dsp:nvSpPr>
        <dsp:cNvPr id="0" name=""/>
        <dsp:cNvSpPr/>
      </dsp:nvSpPr>
      <dsp:spPr>
        <a:xfrm rot="9000000">
          <a:off x="1144238" y="1937586"/>
          <a:ext cx="446661" cy="0"/>
        </a:xfrm>
        <a:custGeom>
          <a:avLst/>
          <a:gdLst/>
          <a:ahLst/>
          <a:cxnLst/>
          <a:rect l="0" t="0" r="0" b="0"/>
          <a:pathLst>
            <a:path>
              <a:moveTo>
                <a:pt x="0" y="0"/>
              </a:moveTo>
              <a:lnTo>
                <a:pt x="44666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74DAB3-4F79-1A47-A0CB-4B046BD24D1B}">
      <dsp:nvSpPr>
        <dsp:cNvPr id="0" name=""/>
        <dsp:cNvSpPr/>
      </dsp:nvSpPr>
      <dsp:spPr>
        <a:xfrm>
          <a:off x="651231" y="1938744"/>
          <a:ext cx="522928" cy="5229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266700">
            <a:lnSpc>
              <a:spcPct val="90000"/>
            </a:lnSpc>
            <a:spcBef>
              <a:spcPct val="0"/>
            </a:spcBef>
            <a:spcAft>
              <a:spcPct val="35000"/>
            </a:spcAft>
          </a:pPr>
          <a:r>
            <a:rPr lang="en-US" sz="600" kern="1200" dirty="0" smtClean="0"/>
            <a:t>Competitive Pricing</a:t>
          </a:r>
          <a:endParaRPr lang="en-US" sz="600" kern="1200" dirty="0"/>
        </a:p>
      </dsp:txBody>
      <dsp:txXfrm>
        <a:off x="676758" y="1964271"/>
        <a:ext cx="471874" cy="4718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1ACC9-0FC6-F44D-948F-0ED707F09DF4}">
      <dsp:nvSpPr>
        <dsp:cNvPr id="0" name=""/>
        <dsp:cNvSpPr/>
      </dsp:nvSpPr>
      <dsp:spPr>
        <a:xfrm>
          <a:off x="1560979" y="1210368"/>
          <a:ext cx="780489" cy="780489"/>
        </a:xfrm>
        <a:prstGeom prst="round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latin typeface="Roboto Light"/>
              <a:cs typeface="Roboto Light"/>
            </a:rPr>
            <a:t>Goal</a:t>
          </a:r>
          <a:endParaRPr lang="en-US" sz="1400" kern="1200" dirty="0">
            <a:latin typeface="Roboto Light"/>
            <a:cs typeface="Roboto Light"/>
          </a:endParaRPr>
        </a:p>
      </dsp:txBody>
      <dsp:txXfrm>
        <a:off x="1599079" y="1248468"/>
        <a:ext cx="704289" cy="704289"/>
      </dsp:txXfrm>
    </dsp:sp>
    <dsp:sp modelId="{46870CB0-B0B2-074B-97AA-879C56A1F53F}">
      <dsp:nvSpPr>
        <dsp:cNvPr id="0" name=""/>
        <dsp:cNvSpPr/>
      </dsp:nvSpPr>
      <dsp:spPr>
        <a:xfrm rot="16200000">
          <a:off x="1677483" y="936628"/>
          <a:ext cx="547480" cy="0"/>
        </a:xfrm>
        <a:custGeom>
          <a:avLst/>
          <a:gdLst/>
          <a:ahLst/>
          <a:cxnLst/>
          <a:rect l="0" t="0" r="0" b="0"/>
          <a:pathLst>
            <a:path>
              <a:moveTo>
                <a:pt x="0" y="0"/>
              </a:moveTo>
              <a:lnTo>
                <a:pt x="54748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2E9363-3F7D-4A49-AAB8-CA1B856C37D3}">
      <dsp:nvSpPr>
        <dsp:cNvPr id="0" name=""/>
        <dsp:cNvSpPr/>
      </dsp:nvSpPr>
      <dsp:spPr>
        <a:xfrm>
          <a:off x="1589166" y="139959"/>
          <a:ext cx="724114" cy="522928"/>
        </a:xfrm>
        <a:prstGeom prst="round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en-US" sz="900" kern="1200" dirty="0" smtClean="0">
              <a:latin typeface="Roboto Light"/>
              <a:cs typeface="Roboto Light"/>
            </a:rPr>
            <a:t>Social Leverage</a:t>
          </a:r>
          <a:endParaRPr lang="en-US" sz="900" kern="1200" dirty="0">
            <a:latin typeface="Roboto Light"/>
            <a:cs typeface="Roboto Light"/>
          </a:endParaRPr>
        </a:p>
      </dsp:txBody>
      <dsp:txXfrm>
        <a:off x="1614693" y="165486"/>
        <a:ext cx="673060" cy="471874"/>
      </dsp:txXfrm>
    </dsp:sp>
    <dsp:sp modelId="{E17CF868-8FA1-7E4B-A847-BBC11580B3B3}">
      <dsp:nvSpPr>
        <dsp:cNvPr id="0" name=""/>
        <dsp:cNvSpPr/>
      </dsp:nvSpPr>
      <dsp:spPr>
        <a:xfrm rot="1800000">
          <a:off x="2319329" y="1908547"/>
          <a:ext cx="330506" cy="0"/>
        </a:xfrm>
        <a:custGeom>
          <a:avLst/>
          <a:gdLst/>
          <a:ahLst/>
          <a:cxnLst/>
          <a:rect l="0" t="0" r="0" b="0"/>
          <a:pathLst>
            <a:path>
              <a:moveTo>
                <a:pt x="0" y="0"/>
              </a:moveTo>
              <a:lnTo>
                <a:pt x="33050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CB80E4-921F-5E45-85C5-91F28AE1CECE}">
      <dsp:nvSpPr>
        <dsp:cNvPr id="0" name=""/>
        <dsp:cNvSpPr/>
      </dsp:nvSpPr>
      <dsp:spPr>
        <a:xfrm>
          <a:off x="2627695" y="1938744"/>
          <a:ext cx="724114" cy="522928"/>
        </a:xfrm>
        <a:prstGeom prst="round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en-US" sz="900" kern="1200" dirty="0" smtClean="0">
              <a:latin typeface="Roboto Light"/>
              <a:cs typeface="Roboto Light"/>
            </a:rPr>
            <a:t>Financial Support</a:t>
          </a:r>
          <a:endParaRPr lang="en-US" sz="900" kern="1200" dirty="0">
            <a:latin typeface="Roboto Light"/>
            <a:cs typeface="Roboto Light"/>
          </a:endParaRPr>
        </a:p>
      </dsp:txBody>
      <dsp:txXfrm>
        <a:off x="2653222" y="1964271"/>
        <a:ext cx="673060" cy="471874"/>
      </dsp:txXfrm>
    </dsp:sp>
    <dsp:sp modelId="{5BBDDA34-1688-7A40-AC5E-4834B06F1BAB}">
      <dsp:nvSpPr>
        <dsp:cNvPr id="0" name=""/>
        <dsp:cNvSpPr/>
      </dsp:nvSpPr>
      <dsp:spPr>
        <a:xfrm rot="9000000">
          <a:off x="1252612" y="1908547"/>
          <a:ext cx="330506" cy="0"/>
        </a:xfrm>
        <a:custGeom>
          <a:avLst/>
          <a:gdLst/>
          <a:ahLst/>
          <a:cxnLst/>
          <a:rect l="0" t="0" r="0" b="0"/>
          <a:pathLst>
            <a:path>
              <a:moveTo>
                <a:pt x="0" y="0"/>
              </a:moveTo>
              <a:lnTo>
                <a:pt x="33050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74DAB3-4F79-1A47-A0CB-4B046BD24D1B}">
      <dsp:nvSpPr>
        <dsp:cNvPr id="0" name=""/>
        <dsp:cNvSpPr/>
      </dsp:nvSpPr>
      <dsp:spPr>
        <a:xfrm>
          <a:off x="550638" y="1938744"/>
          <a:ext cx="724114" cy="522928"/>
        </a:xfrm>
        <a:prstGeom prst="round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en-US" sz="900" kern="1200" smtClean="0">
              <a:latin typeface="Roboto Light"/>
              <a:cs typeface="Roboto Light"/>
            </a:rPr>
            <a:t>Competitive Pricing</a:t>
          </a:r>
          <a:endParaRPr lang="en-US" sz="900" kern="1200">
            <a:latin typeface="Roboto Light"/>
            <a:cs typeface="Roboto Light"/>
          </a:endParaRPr>
        </a:p>
      </dsp:txBody>
      <dsp:txXfrm>
        <a:off x="576165" y="1964271"/>
        <a:ext cx="673060" cy="471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600B-D2B6-3A43-ABAF-00CED3A871D6}">
      <dsp:nvSpPr>
        <dsp:cNvPr id="0" name=""/>
        <dsp:cNvSpPr/>
      </dsp:nvSpPr>
      <dsp:spPr>
        <a:xfrm>
          <a:off x="1178" y="398585"/>
          <a:ext cx="1436072" cy="57442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Research</a:t>
          </a:r>
          <a:endParaRPr lang="en-US" sz="1100" kern="1200" dirty="0"/>
        </a:p>
      </dsp:txBody>
      <dsp:txXfrm>
        <a:off x="288392" y="398585"/>
        <a:ext cx="861644" cy="574428"/>
      </dsp:txXfrm>
    </dsp:sp>
    <dsp:sp modelId="{600F226D-866A-3E42-ACD0-31DEE02C970A}">
      <dsp:nvSpPr>
        <dsp:cNvPr id="0" name=""/>
        <dsp:cNvSpPr/>
      </dsp:nvSpPr>
      <dsp:spPr>
        <a:xfrm>
          <a:off x="1293643" y="398585"/>
          <a:ext cx="1436072" cy="57442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Development</a:t>
          </a:r>
          <a:endParaRPr lang="en-US" sz="1100" kern="1200" dirty="0"/>
        </a:p>
      </dsp:txBody>
      <dsp:txXfrm>
        <a:off x="1580857" y="398585"/>
        <a:ext cx="861644" cy="574428"/>
      </dsp:txXfrm>
    </dsp:sp>
    <dsp:sp modelId="{8B2E8F45-62C4-1743-845E-D66FB161DA73}">
      <dsp:nvSpPr>
        <dsp:cNvPr id="0" name=""/>
        <dsp:cNvSpPr/>
      </dsp:nvSpPr>
      <dsp:spPr>
        <a:xfrm>
          <a:off x="2586108" y="398585"/>
          <a:ext cx="1436072" cy="57442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Sales</a:t>
          </a:r>
          <a:endParaRPr lang="en-US" sz="1100" kern="1200" dirty="0"/>
        </a:p>
      </dsp:txBody>
      <dsp:txXfrm>
        <a:off x="2873322" y="398585"/>
        <a:ext cx="861644" cy="5744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B68F5-13DD-504E-B173-BBB79051BD63}">
      <dsp:nvSpPr>
        <dsp:cNvPr id="0" name=""/>
        <dsp:cNvSpPr/>
      </dsp:nvSpPr>
      <dsp:spPr>
        <a:xfrm>
          <a:off x="1178" y="398585"/>
          <a:ext cx="1436072" cy="574428"/>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latin typeface="Roboto Light"/>
              <a:cs typeface="Roboto Light"/>
            </a:rPr>
            <a:t>Research</a:t>
          </a:r>
          <a:endParaRPr lang="en-US" sz="1000" kern="1200" dirty="0">
            <a:latin typeface="Roboto Light"/>
            <a:cs typeface="Roboto Light"/>
          </a:endParaRPr>
        </a:p>
      </dsp:txBody>
      <dsp:txXfrm>
        <a:off x="288392" y="398585"/>
        <a:ext cx="861644" cy="574428"/>
      </dsp:txXfrm>
    </dsp:sp>
    <dsp:sp modelId="{6B7C7557-63B8-9B48-BC21-8BDCA15D146C}">
      <dsp:nvSpPr>
        <dsp:cNvPr id="0" name=""/>
        <dsp:cNvSpPr/>
      </dsp:nvSpPr>
      <dsp:spPr>
        <a:xfrm>
          <a:off x="1293643" y="398585"/>
          <a:ext cx="1436072" cy="57442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latin typeface="Roboto Light"/>
              <a:cs typeface="Roboto Light"/>
            </a:rPr>
            <a:t>Development</a:t>
          </a:r>
          <a:endParaRPr lang="en-US" sz="1000" kern="1200" dirty="0">
            <a:latin typeface="Roboto Light"/>
            <a:cs typeface="Roboto Light"/>
          </a:endParaRPr>
        </a:p>
      </dsp:txBody>
      <dsp:txXfrm>
        <a:off x="1580857" y="398585"/>
        <a:ext cx="861644" cy="574428"/>
      </dsp:txXfrm>
    </dsp:sp>
    <dsp:sp modelId="{325D446D-F23E-6443-AB40-BC20A1FE8048}">
      <dsp:nvSpPr>
        <dsp:cNvPr id="0" name=""/>
        <dsp:cNvSpPr/>
      </dsp:nvSpPr>
      <dsp:spPr>
        <a:xfrm>
          <a:off x="2586108" y="398585"/>
          <a:ext cx="1436072" cy="574428"/>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latin typeface="Roboto Light"/>
              <a:cs typeface="Roboto Light"/>
            </a:rPr>
            <a:t>Sales</a:t>
          </a:r>
          <a:endParaRPr lang="en-US" sz="1000" kern="1200" dirty="0">
            <a:latin typeface="Roboto Light"/>
            <a:cs typeface="Roboto Light"/>
          </a:endParaRPr>
        </a:p>
      </dsp:txBody>
      <dsp:txXfrm>
        <a:off x="2873322" y="398585"/>
        <a:ext cx="861644" cy="5744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E27E9-1F8A-4944-9C9F-683A1FA906A9}">
      <dsp:nvSpPr>
        <dsp:cNvPr id="0" name=""/>
        <dsp:cNvSpPr/>
      </dsp:nvSpPr>
      <dsp:spPr>
        <a:xfrm>
          <a:off x="490337" y="-8173"/>
          <a:ext cx="1888031" cy="1888031"/>
        </a:xfrm>
        <a:prstGeom prst="circularArrow">
          <a:avLst>
            <a:gd name="adj1" fmla="val 5544"/>
            <a:gd name="adj2" fmla="val 330680"/>
            <a:gd name="adj3" fmla="val 14004089"/>
            <a:gd name="adj4" fmla="val 17248614"/>
            <a:gd name="adj5" fmla="val 5757"/>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FBF423-8197-4241-B4F1-42484125DB65}">
      <dsp:nvSpPr>
        <dsp:cNvPr id="0" name=""/>
        <dsp:cNvSpPr/>
      </dsp:nvSpPr>
      <dsp:spPr>
        <a:xfrm>
          <a:off x="1036544" y="134"/>
          <a:ext cx="795617" cy="39780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1600" kern="1200" dirty="0"/>
        </a:p>
      </dsp:txBody>
      <dsp:txXfrm>
        <a:off x="1055963" y="19553"/>
        <a:ext cx="756779" cy="358970"/>
      </dsp:txXfrm>
    </dsp:sp>
    <dsp:sp modelId="{0F309E8F-7E6A-6844-A16D-40A55733E600}">
      <dsp:nvSpPr>
        <dsp:cNvPr id="0" name=""/>
        <dsp:cNvSpPr/>
      </dsp:nvSpPr>
      <dsp:spPr>
        <a:xfrm>
          <a:off x="1802268" y="556465"/>
          <a:ext cx="795617" cy="39780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1600" kern="1200"/>
        </a:p>
      </dsp:txBody>
      <dsp:txXfrm>
        <a:off x="1821687" y="575884"/>
        <a:ext cx="756779" cy="358970"/>
      </dsp:txXfrm>
    </dsp:sp>
    <dsp:sp modelId="{06D3F87A-3E9B-8F4E-AE02-2EDBDD7CE3AD}">
      <dsp:nvSpPr>
        <dsp:cNvPr id="0" name=""/>
        <dsp:cNvSpPr/>
      </dsp:nvSpPr>
      <dsp:spPr>
        <a:xfrm>
          <a:off x="1509788" y="1456629"/>
          <a:ext cx="795617" cy="39780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1600" kern="1200"/>
        </a:p>
      </dsp:txBody>
      <dsp:txXfrm>
        <a:off x="1529207" y="1476048"/>
        <a:ext cx="756779" cy="358970"/>
      </dsp:txXfrm>
    </dsp:sp>
    <dsp:sp modelId="{1895AA80-1EE2-F946-A9A5-D60D007DC7B6}">
      <dsp:nvSpPr>
        <dsp:cNvPr id="0" name=""/>
        <dsp:cNvSpPr/>
      </dsp:nvSpPr>
      <dsp:spPr>
        <a:xfrm>
          <a:off x="563300" y="1456629"/>
          <a:ext cx="795617" cy="39780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1600" kern="1200"/>
        </a:p>
      </dsp:txBody>
      <dsp:txXfrm>
        <a:off x="582719" y="1476048"/>
        <a:ext cx="756779" cy="358970"/>
      </dsp:txXfrm>
    </dsp:sp>
    <dsp:sp modelId="{2E21174B-2B62-284E-B691-22E2957BE98A}">
      <dsp:nvSpPr>
        <dsp:cNvPr id="0" name=""/>
        <dsp:cNvSpPr/>
      </dsp:nvSpPr>
      <dsp:spPr>
        <a:xfrm>
          <a:off x="270819" y="556465"/>
          <a:ext cx="795617" cy="39780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1600" kern="1200"/>
        </a:p>
      </dsp:txBody>
      <dsp:txXfrm>
        <a:off x="290238" y="575884"/>
        <a:ext cx="756779" cy="3589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E27E9-1F8A-4944-9C9F-683A1FA906A9}">
      <dsp:nvSpPr>
        <dsp:cNvPr id="0" name=""/>
        <dsp:cNvSpPr/>
      </dsp:nvSpPr>
      <dsp:spPr>
        <a:xfrm>
          <a:off x="490337" y="-8173"/>
          <a:ext cx="1888031" cy="1888031"/>
        </a:xfrm>
        <a:prstGeom prst="circularArrow">
          <a:avLst>
            <a:gd name="adj1" fmla="val 5544"/>
            <a:gd name="adj2" fmla="val 330680"/>
            <a:gd name="adj3" fmla="val 14004089"/>
            <a:gd name="adj4" fmla="val 17248614"/>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FBF423-8197-4241-B4F1-42484125DB65}">
      <dsp:nvSpPr>
        <dsp:cNvPr id="0" name=""/>
        <dsp:cNvSpPr/>
      </dsp:nvSpPr>
      <dsp:spPr>
        <a:xfrm>
          <a:off x="1036544" y="134"/>
          <a:ext cx="795617" cy="397808"/>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US" sz="1000" kern="1200" dirty="0">
            <a:latin typeface="Roboto Light"/>
            <a:cs typeface="Roboto Light"/>
          </a:endParaRPr>
        </a:p>
      </dsp:txBody>
      <dsp:txXfrm>
        <a:off x="1055963" y="19553"/>
        <a:ext cx="756779" cy="358970"/>
      </dsp:txXfrm>
    </dsp:sp>
    <dsp:sp modelId="{0F309E8F-7E6A-6844-A16D-40A55733E600}">
      <dsp:nvSpPr>
        <dsp:cNvPr id="0" name=""/>
        <dsp:cNvSpPr/>
      </dsp:nvSpPr>
      <dsp:spPr>
        <a:xfrm>
          <a:off x="1802268" y="556465"/>
          <a:ext cx="795617" cy="397808"/>
        </a:xfrm>
        <a:prstGeom prst="roundRect">
          <a:avLst/>
        </a:prstGeom>
        <a:solidFill>
          <a:schemeClr val="accent2">
            <a:shade val="80000"/>
            <a:hueOff val="33023"/>
            <a:satOff val="-2478"/>
            <a:lumOff val="78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US" sz="1000" kern="1200">
            <a:latin typeface="Roboto Light"/>
            <a:cs typeface="Roboto Light"/>
          </a:endParaRPr>
        </a:p>
      </dsp:txBody>
      <dsp:txXfrm>
        <a:off x="1821687" y="575884"/>
        <a:ext cx="756779" cy="358970"/>
      </dsp:txXfrm>
    </dsp:sp>
    <dsp:sp modelId="{06D3F87A-3E9B-8F4E-AE02-2EDBDD7CE3AD}">
      <dsp:nvSpPr>
        <dsp:cNvPr id="0" name=""/>
        <dsp:cNvSpPr/>
      </dsp:nvSpPr>
      <dsp:spPr>
        <a:xfrm>
          <a:off x="1509788" y="1456629"/>
          <a:ext cx="795617" cy="397808"/>
        </a:xfrm>
        <a:prstGeom prst="roundRect">
          <a:avLst/>
        </a:prstGeom>
        <a:solidFill>
          <a:schemeClr val="accent2">
            <a:shade val="80000"/>
            <a:hueOff val="66046"/>
            <a:satOff val="-4956"/>
            <a:lumOff val="157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US" sz="1000" kern="1200">
            <a:latin typeface="Roboto Light"/>
            <a:cs typeface="Roboto Light"/>
          </a:endParaRPr>
        </a:p>
      </dsp:txBody>
      <dsp:txXfrm>
        <a:off x="1529207" y="1476048"/>
        <a:ext cx="756779" cy="358970"/>
      </dsp:txXfrm>
    </dsp:sp>
    <dsp:sp modelId="{1895AA80-1EE2-F946-A9A5-D60D007DC7B6}">
      <dsp:nvSpPr>
        <dsp:cNvPr id="0" name=""/>
        <dsp:cNvSpPr/>
      </dsp:nvSpPr>
      <dsp:spPr>
        <a:xfrm>
          <a:off x="563300" y="1456629"/>
          <a:ext cx="795617" cy="397808"/>
        </a:xfrm>
        <a:prstGeom prst="roundRect">
          <a:avLst/>
        </a:prstGeom>
        <a:solidFill>
          <a:schemeClr val="accent2">
            <a:shade val="80000"/>
            <a:hueOff val="99069"/>
            <a:satOff val="-7434"/>
            <a:lumOff val="236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US" sz="1000" kern="1200">
            <a:latin typeface="Roboto Light"/>
            <a:cs typeface="Roboto Light"/>
          </a:endParaRPr>
        </a:p>
      </dsp:txBody>
      <dsp:txXfrm>
        <a:off x="582719" y="1476048"/>
        <a:ext cx="756779" cy="358970"/>
      </dsp:txXfrm>
    </dsp:sp>
    <dsp:sp modelId="{2E21174B-2B62-284E-B691-22E2957BE98A}">
      <dsp:nvSpPr>
        <dsp:cNvPr id="0" name=""/>
        <dsp:cNvSpPr/>
      </dsp:nvSpPr>
      <dsp:spPr>
        <a:xfrm>
          <a:off x="270819" y="556465"/>
          <a:ext cx="795617" cy="397808"/>
        </a:xfrm>
        <a:prstGeom prst="roundRect">
          <a:avLst/>
        </a:prstGeom>
        <a:solidFill>
          <a:schemeClr val="accent2">
            <a:shade val="80000"/>
            <a:hueOff val="132091"/>
            <a:satOff val="-9912"/>
            <a:lumOff val="314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US" sz="1000" kern="1200">
            <a:latin typeface="Roboto Light"/>
            <a:cs typeface="Roboto Light"/>
          </a:endParaRPr>
        </a:p>
      </dsp:txBody>
      <dsp:txXfrm>
        <a:off x="290238" y="575884"/>
        <a:ext cx="756779" cy="358970"/>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2421" cy="465138"/>
          </a:xfrm>
          <a:prstGeom prst="rect">
            <a:avLst/>
          </a:prstGeom>
        </p:spPr>
        <p:txBody>
          <a:bodyPr vert="horz" lIns="91440" tIns="45720" rIns="91440" bIns="45720" rtlCol="0"/>
          <a:lstStyle>
            <a:lvl1pPr algn="l">
              <a:defRPr sz="1200"/>
            </a:lvl1pPr>
          </a:lstStyle>
          <a:p>
            <a:endParaRPr lang="en-US">
              <a:latin typeface="Roboto" panose="02000000000000000000" pitchFamily="2" charset="0"/>
            </a:endParaRPr>
          </a:p>
        </p:txBody>
      </p:sp>
      <p:sp>
        <p:nvSpPr>
          <p:cNvPr id="3" name="Date Placeholder 2"/>
          <p:cNvSpPr>
            <a:spLocks noGrp="1"/>
          </p:cNvSpPr>
          <p:nvPr>
            <p:ph type="dt" sz="quarter" idx="1"/>
          </p:nvPr>
        </p:nvSpPr>
        <p:spPr>
          <a:xfrm>
            <a:off x="3884027" y="0"/>
            <a:ext cx="2972421" cy="465138"/>
          </a:xfrm>
          <a:prstGeom prst="rect">
            <a:avLst/>
          </a:prstGeom>
        </p:spPr>
        <p:txBody>
          <a:bodyPr vert="horz" lIns="91440" tIns="45720" rIns="91440" bIns="45720" rtlCol="0"/>
          <a:lstStyle>
            <a:lvl1pPr algn="r">
              <a:defRPr sz="1200"/>
            </a:lvl1pPr>
          </a:lstStyle>
          <a:p>
            <a:fld id="{021024E1-9CAE-4DC0-AEE0-2CB7560E6808}" type="datetimeFigureOut">
              <a:rPr lang="en-US" smtClean="0">
                <a:latin typeface="Roboto" panose="02000000000000000000" pitchFamily="2" charset="0"/>
              </a:rPr>
              <a:t>7/25/2016</a:t>
            </a:fld>
            <a:endParaRPr lang="en-US">
              <a:latin typeface="Roboto" panose="02000000000000000000" pitchFamily="2" charset="0"/>
            </a:endParaRPr>
          </a:p>
        </p:txBody>
      </p:sp>
      <p:sp>
        <p:nvSpPr>
          <p:cNvPr id="4" name="Footer Placeholder 3"/>
          <p:cNvSpPr>
            <a:spLocks noGrp="1"/>
          </p:cNvSpPr>
          <p:nvPr>
            <p:ph type="ftr" sz="quarter" idx="2"/>
          </p:nvPr>
        </p:nvSpPr>
        <p:spPr>
          <a:xfrm>
            <a:off x="1" y="8829675"/>
            <a:ext cx="2972421" cy="465138"/>
          </a:xfrm>
          <a:prstGeom prst="rect">
            <a:avLst/>
          </a:prstGeom>
        </p:spPr>
        <p:txBody>
          <a:bodyPr vert="horz" lIns="91440" tIns="45720" rIns="91440" bIns="45720" rtlCol="0" anchor="b"/>
          <a:lstStyle>
            <a:lvl1pPr algn="l">
              <a:defRPr sz="1200"/>
            </a:lvl1pPr>
          </a:lstStyle>
          <a:p>
            <a:endParaRPr lang="en-US">
              <a:latin typeface="Roboto" panose="02000000000000000000" pitchFamily="2" charset="0"/>
            </a:endParaRPr>
          </a:p>
        </p:txBody>
      </p:sp>
      <p:sp>
        <p:nvSpPr>
          <p:cNvPr id="5" name="Slide Number Placeholder 4"/>
          <p:cNvSpPr>
            <a:spLocks noGrp="1"/>
          </p:cNvSpPr>
          <p:nvPr>
            <p:ph type="sldNum" sz="quarter" idx="3"/>
          </p:nvPr>
        </p:nvSpPr>
        <p:spPr>
          <a:xfrm>
            <a:off x="3884027" y="8829675"/>
            <a:ext cx="2972421" cy="465138"/>
          </a:xfrm>
          <a:prstGeom prst="rect">
            <a:avLst/>
          </a:prstGeom>
        </p:spPr>
        <p:txBody>
          <a:bodyPr vert="horz" lIns="91440" tIns="45720" rIns="91440" bIns="45720" rtlCol="0" anchor="b"/>
          <a:lstStyle>
            <a:lvl1pPr algn="r">
              <a:defRPr sz="1200"/>
            </a:lvl1pPr>
          </a:lstStyle>
          <a:p>
            <a:fld id="{C0E59E45-5879-4141-B3A7-B01BA87AF267}" type="slidenum">
              <a:rPr lang="en-US" smtClean="0">
                <a:latin typeface="Roboto" panose="02000000000000000000" pitchFamily="2" charset="0"/>
              </a:rPr>
              <a:t>‹#›</a:t>
            </a:fld>
            <a:endParaRPr lang="en-US">
              <a:latin typeface="Roboto" panose="02000000000000000000" pitchFamily="2" charset="0"/>
            </a:endParaRPr>
          </a:p>
        </p:txBody>
      </p:sp>
    </p:spTree>
    <p:extLst>
      <p:ext uri="{BB962C8B-B14F-4D97-AF65-F5344CB8AC3E}">
        <p14:creationId xmlns:p14="http://schemas.microsoft.com/office/powerpoint/2010/main" val="35345549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2421" cy="465138"/>
          </a:xfrm>
          <a:prstGeom prst="rect">
            <a:avLst/>
          </a:prstGeom>
        </p:spPr>
        <p:txBody>
          <a:bodyPr vert="horz" lIns="91440" tIns="45720" rIns="91440" bIns="45720" rtlCol="0"/>
          <a:lstStyle>
            <a:lvl1pPr algn="l">
              <a:defRPr sz="1200">
                <a:latin typeface="Roboto" panose="02000000000000000000" pitchFamily="2" charset="0"/>
              </a:defRPr>
            </a:lvl1pPr>
          </a:lstStyle>
          <a:p>
            <a:endParaRPr lang="en-US"/>
          </a:p>
        </p:txBody>
      </p:sp>
      <p:sp>
        <p:nvSpPr>
          <p:cNvPr id="3" name="Date Placeholder 2"/>
          <p:cNvSpPr>
            <a:spLocks noGrp="1"/>
          </p:cNvSpPr>
          <p:nvPr>
            <p:ph type="dt" idx="1"/>
          </p:nvPr>
        </p:nvSpPr>
        <p:spPr>
          <a:xfrm>
            <a:off x="3884027" y="0"/>
            <a:ext cx="2972421" cy="465138"/>
          </a:xfrm>
          <a:prstGeom prst="rect">
            <a:avLst/>
          </a:prstGeom>
        </p:spPr>
        <p:txBody>
          <a:bodyPr vert="horz" lIns="91440" tIns="45720" rIns="91440" bIns="45720" rtlCol="0"/>
          <a:lstStyle>
            <a:lvl1pPr algn="r">
              <a:defRPr sz="1200">
                <a:latin typeface="Roboto" panose="02000000000000000000" pitchFamily="2" charset="0"/>
              </a:defRPr>
            </a:lvl1pPr>
          </a:lstStyle>
          <a:p>
            <a:fld id="{1D3BF7F7-71B5-4EF2-BD13-5A81C4F3250D}" type="datetimeFigureOut">
              <a:rPr lang="en-US" smtClean="0"/>
              <a:pPr/>
              <a:t>7/25/2016</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6421" y="4416426"/>
            <a:ext cx="5485158" cy="4183063"/>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1" y="8829675"/>
            <a:ext cx="2972421" cy="465138"/>
          </a:xfrm>
          <a:prstGeom prst="rect">
            <a:avLst/>
          </a:prstGeom>
        </p:spPr>
        <p:txBody>
          <a:bodyPr vert="horz" lIns="91440" tIns="45720" rIns="91440" bIns="45720" rtlCol="0" anchor="b"/>
          <a:lstStyle>
            <a:lvl1pPr algn="l">
              <a:defRPr sz="1200">
                <a:latin typeface="Roboto" panose="02000000000000000000" pitchFamily="2" charset="0"/>
              </a:defRPr>
            </a:lvl1pPr>
          </a:lstStyle>
          <a:p>
            <a:endParaRPr lang="en-US"/>
          </a:p>
        </p:txBody>
      </p:sp>
      <p:sp>
        <p:nvSpPr>
          <p:cNvPr id="7" name="Slide Number Placeholder 6"/>
          <p:cNvSpPr>
            <a:spLocks noGrp="1"/>
          </p:cNvSpPr>
          <p:nvPr>
            <p:ph type="sldNum" sz="quarter" idx="5"/>
          </p:nvPr>
        </p:nvSpPr>
        <p:spPr>
          <a:xfrm>
            <a:off x="3884027" y="8829675"/>
            <a:ext cx="2972421" cy="465138"/>
          </a:xfrm>
          <a:prstGeom prst="rect">
            <a:avLst/>
          </a:prstGeom>
        </p:spPr>
        <p:txBody>
          <a:bodyPr vert="horz" lIns="91440" tIns="45720" rIns="91440" bIns="45720" rtlCol="0" anchor="b"/>
          <a:lstStyle>
            <a:lvl1pPr algn="r">
              <a:defRPr sz="1200">
                <a:latin typeface="Roboto" panose="02000000000000000000" pitchFamily="2" charset="0"/>
              </a:defRPr>
            </a:lvl1pPr>
          </a:lstStyle>
          <a:p>
            <a:fld id="{A5B9EA5F-95D0-448B-ADA8-0692FF28DD6B}" type="slidenum">
              <a:rPr lang="en-US" smtClean="0"/>
              <a:pPr/>
              <a:t>‹#›</a:t>
            </a:fld>
            <a:endParaRPr lang="en-US"/>
          </a:p>
        </p:txBody>
      </p:sp>
    </p:spTree>
    <p:extLst>
      <p:ext uri="{BB962C8B-B14F-4D97-AF65-F5344CB8AC3E}">
        <p14:creationId xmlns:p14="http://schemas.microsoft.com/office/powerpoint/2010/main" val="35828615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Roboto" panose="02000000000000000000" pitchFamily="2" charset="0"/>
        <a:ea typeface="+mn-ea"/>
        <a:cs typeface="+mn-cs"/>
      </a:defRPr>
    </a:lvl1pPr>
    <a:lvl2pPr marL="457200" algn="l" defTabSz="914400" rtl="0" eaLnBrk="1" latinLnBrk="0" hangingPunct="1">
      <a:defRPr sz="1200" kern="1200">
        <a:solidFill>
          <a:schemeClr val="tx1"/>
        </a:solidFill>
        <a:latin typeface="Roboto" panose="02000000000000000000" pitchFamily="2" charset="0"/>
        <a:ea typeface="+mn-ea"/>
        <a:cs typeface="+mn-cs"/>
      </a:defRPr>
    </a:lvl2pPr>
    <a:lvl3pPr marL="914400" algn="l" defTabSz="914400" rtl="0" eaLnBrk="1" latinLnBrk="0" hangingPunct="1">
      <a:defRPr sz="1200" kern="1200">
        <a:solidFill>
          <a:schemeClr val="tx1"/>
        </a:solidFill>
        <a:latin typeface="Roboto" panose="02000000000000000000" pitchFamily="2" charset="0"/>
        <a:ea typeface="+mn-ea"/>
        <a:cs typeface="+mn-cs"/>
      </a:defRPr>
    </a:lvl3pPr>
    <a:lvl4pPr marL="1371600" algn="l" defTabSz="914400" rtl="0" eaLnBrk="1" latinLnBrk="0" hangingPunct="1">
      <a:defRPr sz="1200" kern="1200">
        <a:solidFill>
          <a:schemeClr val="tx1"/>
        </a:solidFill>
        <a:latin typeface="Roboto" panose="02000000000000000000" pitchFamily="2" charset="0"/>
        <a:ea typeface="+mn-ea"/>
        <a:cs typeface="+mn-cs"/>
      </a:defRPr>
    </a:lvl4pPr>
    <a:lvl5pPr marL="1828800" algn="l" defTabSz="914400" rtl="0" eaLnBrk="1" latinLnBrk="0" hangingPunct="1">
      <a:defRPr sz="120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306" name="Rectangle 7"/>
          <p:cNvSpPr txBox="1">
            <a:spLocks noGrp="1" noChangeArrowheads="1"/>
          </p:cNvSpPr>
          <p:nvPr/>
        </p:nvSpPr>
        <p:spPr bwMode="auto">
          <a:xfrm>
            <a:off x="3800165" y="8685787"/>
            <a:ext cx="2907196" cy="456654"/>
          </a:xfrm>
          <a:prstGeom prst="rect">
            <a:avLst/>
          </a:prstGeom>
          <a:noFill/>
          <a:ln w="9525">
            <a:noFill/>
            <a:miter lim="800000"/>
            <a:headEnd/>
            <a:tailEnd/>
          </a:ln>
        </p:spPr>
        <p:txBody>
          <a:bodyPr lIns="91846" tIns="45923" rIns="91846" bIns="45923" anchor="b"/>
          <a:lstStyle/>
          <a:p>
            <a:pPr algn="r">
              <a:spcBef>
                <a:spcPct val="0"/>
              </a:spcBef>
            </a:pPr>
            <a:fld id="{39D9827E-0D3F-436B-8DC3-E554373152DA}" type="slidenum">
              <a:rPr lang="en-US" sz="1200"/>
              <a:pPr algn="r">
                <a:spcBef>
                  <a:spcPct val="0"/>
                </a:spcBef>
              </a:pPr>
              <a:t>48</a:t>
            </a:fld>
            <a:endParaRPr lang="en-US" sz="1200" dirty="0"/>
          </a:p>
        </p:txBody>
      </p:sp>
      <p:sp>
        <p:nvSpPr>
          <p:cNvPr id="1890307" name="Rectangle 2"/>
          <p:cNvSpPr>
            <a:spLocks noGrp="1" noRot="1" noChangeAspect="1" noChangeArrowheads="1" noTextEdit="1"/>
          </p:cNvSpPr>
          <p:nvPr>
            <p:ph type="sldImg"/>
          </p:nvPr>
        </p:nvSpPr>
        <p:spPr>
          <a:xfrm>
            <a:off x="331788" y="696913"/>
            <a:ext cx="6194425" cy="3484562"/>
          </a:xfrm>
          <a:ln/>
        </p:spPr>
      </p:sp>
      <p:sp>
        <p:nvSpPr>
          <p:cNvPr id="189030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531493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E82AAA-283F-46CA-833D-CB0B3B00F2B0}" type="slidenum">
              <a:rPr lang="en-US" smtClean="0"/>
              <a:t>65</a:t>
            </a:fld>
            <a:endParaRPr lang="en-US" dirty="0"/>
          </a:p>
        </p:txBody>
      </p:sp>
    </p:spTree>
    <p:extLst>
      <p:ext uri="{BB962C8B-B14F-4D97-AF65-F5344CB8AC3E}">
        <p14:creationId xmlns:p14="http://schemas.microsoft.com/office/powerpoint/2010/main" val="76264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E82AAA-283F-46CA-833D-CB0B3B00F2B0}" type="slidenum">
              <a:rPr lang="en-US" smtClean="0"/>
              <a:t>66</a:t>
            </a:fld>
            <a:endParaRPr lang="en-US" dirty="0"/>
          </a:p>
        </p:txBody>
      </p:sp>
    </p:spTree>
    <p:extLst>
      <p:ext uri="{BB962C8B-B14F-4D97-AF65-F5344CB8AC3E}">
        <p14:creationId xmlns:p14="http://schemas.microsoft.com/office/powerpoint/2010/main" val="762640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E82AAA-283F-46CA-833D-CB0B3B00F2B0}" type="slidenum">
              <a:rPr lang="en-US" smtClean="0"/>
              <a:t>67</a:t>
            </a:fld>
            <a:endParaRPr lang="en-US" dirty="0"/>
          </a:p>
        </p:txBody>
      </p:sp>
    </p:spTree>
    <p:extLst>
      <p:ext uri="{BB962C8B-B14F-4D97-AF65-F5344CB8AC3E}">
        <p14:creationId xmlns:p14="http://schemas.microsoft.com/office/powerpoint/2010/main" val="762640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73</a:t>
            </a:fld>
            <a:endParaRPr lang="en-US" dirty="0"/>
          </a:p>
        </p:txBody>
      </p:sp>
    </p:spTree>
    <p:extLst>
      <p:ext uri="{BB962C8B-B14F-4D97-AF65-F5344CB8AC3E}">
        <p14:creationId xmlns:p14="http://schemas.microsoft.com/office/powerpoint/2010/main" val="3837281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74</a:t>
            </a:fld>
            <a:endParaRPr lang="en-US" dirty="0"/>
          </a:p>
        </p:txBody>
      </p:sp>
    </p:spTree>
    <p:extLst>
      <p:ext uri="{BB962C8B-B14F-4D97-AF65-F5344CB8AC3E}">
        <p14:creationId xmlns:p14="http://schemas.microsoft.com/office/powerpoint/2010/main" val="383728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75</a:t>
            </a:fld>
            <a:endParaRPr lang="en-US" dirty="0"/>
          </a:p>
        </p:txBody>
      </p:sp>
    </p:spTree>
    <p:extLst>
      <p:ext uri="{BB962C8B-B14F-4D97-AF65-F5344CB8AC3E}">
        <p14:creationId xmlns:p14="http://schemas.microsoft.com/office/powerpoint/2010/main" val="3837281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76</a:t>
            </a:fld>
            <a:endParaRPr lang="en-US" dirty="0"/>
          </a:p>
        </p:txBody>
      </p:sp>
    </p:spTree>
    <p:extLst>
      <p:ext uri="{BB962C8B-B14F-4D97-AF65-F5344CB8AC3E}">
        <p14:creationId xmlns:p14="http://schemas.microsoft.com/office/powerpoint/2010/main" val="383728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77</a:t>
            </a:fld>
            <a:endParaRPr lang="en-US" dirty="0"/>
          </a:p>
        </p:txBody>
      </p:sp>
    </p:spTree>
    <p:extLst>
      <p:ext uri="{BB962C8B-B14F-4D97-AF65-F5344CB8AC3E}">
        <p14:creationId xmlns:p14="http://schemas.microsoft.com/office/powerpoint/2010/main" val="3837281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78</a:t>
            </a:fld>
            <a:endParaRPr lang="en-US" dirty="0"/>
          </a:p>
        </p:txBody>
      </p:sp>
    </p:spTree>
    <p:extLst>
      <p:ext uri="{BB962C8B-B14F-4D97-AF65-F5344CB8AC3E}">
        <p14:creationId xmlns:p14="http://schemas.microsoft.com/office/powerpoint/2010/main" val="3837281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79</a:t>
            </a:fld>
            <a:endParaRPr lang="en-US" dirty="0"/>
          </a:p>
        </p:txBody>
      </p:sp>
    </p:spTree>
    <p:extLst>
      <p:ext uri="{BB962C8B-B14F-4D97-AF65-F5344CB8AC3E}">
        <p14:creationId xmlns:p14="http://schemas.microsoft.com/office/powerpoint/2010/main" val="383728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Rectangle 7"/>
          <p:cNvSpPr txBox="1">
            <a:spLocks noGrp="1" noChangeArrowheads="1"/>
          </p:cNvSpPr>
          <p:nvPr/>
        </p:nvSpPr>
        <p:spPr bwMode="auto">
          <a:xfrm>
            <a:off x="3800165" y="8685787"/>
            <a:ext cx="2907196" cy="456654"/>
          </a:xfrm>
          <a:prstGeom prst="rect">
            <a:avLst/>
          </a:prstGeom>
          <a:noFill/>
          <a:ln w="9525">
            <a:noFill/>
            <a:miter lim="800000"/>
            <a:headEnd/>
            <a:tailEnd/>
          </a:ln>
        </p:spPr>
        <p:txBody>
          <a:bodyPr lIns="91846" tIns="45923" rIns="91846" bIns="45923" anchor="b"/>
          <a:lstStyle/>
          <a:p>
            <a:pPr algn="r">
              <a:spcBef>
                <a:spcPct val="0"/>
              </a:spcBef>
            </a:pPr>
            <a:fld id="{E717318E-290C-4F32-9E28-BEF88170546B}" type="slidenum">
              <a:rPr lang="en-US" sz="1200"/>
              <a:pPr algn="r">
                <a:spcBef>
                  <a:spcPct val="0"/>
                </a:spcBef>
              </a:pPr>
              <a:t>49</a:t>
            </a:fld>
            <a:endParaRPr lang="en-US" sz="1200" dirty="0"/>
          </a:p>
        </p:txBody>
      </p:sp>
      <p:sp>
        <p:nvSpPr>
          <p:cNvPr id="1895427" name="Rectangle 2"/>
          <p:cNvSpPr>
            <a:spLocks noGrp="1" noRot="1" noChangeAspect="1" noChangeArrowheads="1" noTextEdit="1"/>
          </p:cNvSpPr>
          <p:nvPr>
            <p:ph type="sldImg"/>
          </p:nvPr>
        </p:nvSpPr>
        <p:spPr>
          <a:xfrm>
            <a:off x="331788" y="696913"/>
            <a:ext cx="6194425" cy="3484562"/>
          </a:xfrm>
          <a:ln/>
        </p:spPr>
      </p:sp>
      <p:sp>
        <p:nvSpPr>
          <p:cNvPr id="189542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854201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Rectangle 7"/>
          <p:cNvSpPr txBox="1">
            <a:spLocks noGrp="1" noChangeArrowheads="1"/>
          </p:cNvSpPr>
          <p:nvPr/>
        </p:nvSpPr>
        <p:spPr bwMode="auto">
          <a:xfrm>
            <a:off x="3800165" y="8685787"/>
            <a:ext cx="2907196" cy="456654"/>
          </a:xfrm>
          <a:prstGeom prst="rect">
            <a:avLst/>
          </a:prstGeom>
          <a:noFill/>
          <a:ln w="9525">
            <a:noFill/>
            <a:miter lim="800000"/>
            <a:headEnd/>
            <a:tailEnd/>
          </a:ln>
        </p:spPr>
        <p:txBody>
          <a:bodyPr lIns="91846" tIns="45923" rIns="91846" bIns="45923" anchor="b"/>
          <a:lstStyle/>
          <a:p>
            <a:pPr algn="r">
              <a:spcBef>
                <a:spcPct val="0"/>
              </a:spcBef>
            </a:pPr>
            <a:fld id="{E717318E-290C-4F32-9E28-BEF88170546B}" type="slidenum">
              <a:rPr lang="en-US" sz="1200"/>
              <a:pPr algn="r">
                <a:spcBef>
                  <a:spcPct val="0"/>
                </a:spcBef>
              </a:pPr>
              <a:t>50</a:t>
            </a:fld>
            <a:endParaRPr lang="en-US" sz="1200" dirty="0"/>
          </a:p>
        </p:txBody>
      </p:sp>
      <p:sp>
        <p:nvSpPr>
          <p:cNvPr id="1895427" name="Rectangle 2"/>
          <p:cNvSpPr>
            <a:spLocks noGrp="1" noRot="1" noChangeAspect="1" noChangeArrowheads="1" noTextEdit="1"/>
          </p:cNvSpPr>
          <p:nvPr>
            <p:ph type="sldImg"/>
          </p:nvPr>
        </p:nvSpPr>
        <p:spPr>
          <a:xfrm>
            <a:off x="331788" y="696913"/>
            <a:ext cx="6194425" cy="3484562"/>
          </a:xfrm>
          <a:ln/>
        </p:spPr>
      </p:sp>
      <p:sp>
        <p:nvSpPr>
          <p:cNvPr id="189542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854201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Rectangle 7"/>
          <p:cNvSpPr txBox="1">
            <a:spLocks noGrp="1" noChangeArrowheads="1"/>
          </p:cNvSpPr>
          <p:nvPr/>
        </p:nvSpPr>
        <p:spPr bwMode="auto">
          <a:xfrm>
            <a:off x="3800165" y="8685787"/>
            <a:ext cx="2907196" cy="456654"/>
          </a:xfrm>
          <a:prstGeom prst="rect">
            <a:avLst/>
          </a:prstGeom>
          <a:noFill/>
          <a:ln w="9525">
            <a:noFill/>
            <a:miter lim="800000"/>
            <a:headEnd/>
            <a:tailEnd/>
          </a:ln>
        </p:spPr>
        <p:txBody>
          <a:bodyPr lIns="91846" tIns="45923" rIns="91846" bIns="45923" anchor="b"/>
          <a:lstStyle/>
          <a:p>
            <a:pPr algn="r">
              <a:spcBef>
                <a:spcPct val="0"/>
              </a:spcBef>
            </a:pPr>
            <a:fld id="{E717318E-290C-4F32-9E28-BEF88170546B}" type="slidenum">
              <a:rPr lang="en-US" sz="1200"/>
              <a:pPr algn="r">
                <a:spcBef>
                  <a:spcPct val="0"/>
                </a:spcBef>
              </a:pPr>
              <a:t>52</a:t>
            </a:fld>
            <a:endParaRPr lang="en-US" sz="1200" dirty="0"/>
          </a:p>
        </p:txBody>
      </p:sp>
      <p:sp>
        <p:nvSpPr>
          <p:cNvPr id="1895427" name="Rectangle 2"/>
          <p:cNvSpPr>
            <a:spLocks noGrp="1" noRot="1" noChangeAspect="1" noChangeArrowheads="1" noTextEdit="1"/>
          </p:cNvSpPr>
          <p:nvPr>
            <p:ph type="sldImg"/>
          </p:nvPr>
        </p:nvSpPr>
        <p:spPr>
          <a:xfrm>
            <a:off x="331788" y="696913"/>
            <a:ext cx="6194425" cy="3484562"/>
          </a:xfrm>
          <a:ln/>
        </p:spPr>
      </p:sp>
      <p:sp>
        <p:nvSpPr>
          <p:cNvPr id="189542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85420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Rectangle 7"/>
          <p:cNvSpPr txBox="1">
            <a:spLocks noGrp="1" noChangeArrowheads="1"/>
          </p:cNvSpPr>
          <p:nvPr/>
        </p:nvSpPr>
        <p:spPr bwMode="auto">
          <a:xfrm>
            <a:off x="3800165" y="8685787"/>
            <a:ext cx="2907196" cy="456654"/>
          </a:xfrm>
          <a:prstGeom prst="rect">
            <a:avLst/>
          </a:prstGeom>
          <a:noFill/>
          <a:ln w="9525">
            <a:noFill/>
            <a:miter lim="800000"/>
            <a:headEnd/>
            <a:tailEnd/>
          </a:ln>
        </p:spPr>
        <p:txBody>
          <a:bodyPr lIns="91846" tIns="45923" rIns="91846" bIns="45923" anchor="b"/>
          <a:lstStyle/>
          <a:p>
            <a:pPr algn="r">
              <a:spcBef>
                <a:spcPct val="0"/>
              </a:spcBef>
            </a:pPr>
            <a:fld id="{E717318E-290C-4F32-9E28-BEF88170546B}" type="slidenum">
              <a:rPr lang="en-US" sz="1200"/>
              <a:pPr algn="r">
                <a:spcBef>
                  <a:spcPct val="0"/>
                </a:spcBef>
              </a:pPr>
              <a:t>53</a:t>
            </a:fld>
            <a:endParaRPr lang="en-US" sz="1200" dirty="0"/>
          </a:p>
        </p:txBody>
      </p:sp>
      <p:sp>
        <p:nvSpPr>
          <p:cNvPr id="1895427" name="Rectangle 2"/>
          <p:cNvSpPr>
            <a:spLocks noGrp="1" noRot="1" noChangeAspect="1" noChangeArrowheads="1" noTextEdit="1"/>
          </p:cNvSpPr>
          <p:nvPr>
            <p:ph type="sldImg"/>
          </p:nvPr>
        </p:nvSpPr>
        <p:spPr>
          <a:xfrm>
            <a:off x="331788" y="696913"/>
            <a:ext cx="6194425" cy="3484562"/>
          </a:xfrm>
          <a:ln/>
        </p:spPr>
      </p:sp>
      <p:sp>
        <p:nvSpPr>
          <p:cNvPr id="189542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85420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474" name="Rectangle 7"/>
          <p:cNvSpPr txBox="1">
            <a:spLocks noGrp="1" noChangeArrowheads="1"/>
          </p:cNvSpPr>
          <p:nvPr/>
        </p:nvSpPr>
        <p:spPr bwMode="auto">
          <a:xfrm>
            <a:off x="3800165" y="8685787"/>
            <a:ext cx="2907196" cy="456654"/>
          </a:xfrm>
          <a:prstGeom prst="rect">
            <a:avLst/>
          </a:prstGeom>
          <a:noFill/>
          <a:ln w="9525">
            <a:noFill/>
            <a:miter lim="800000"/>
            <a:headEnd/>
            <a:tailEnd/>
          </a:ln>
        </p:spPr>
        <p:txBody>
          <a:bodyPr lIns="91846" tIns="45923" rIns="91846" bIns="45923" anchor="b"/>
          <a:lstStyle/>
          <a:p>
            <a:pPr algn="r">
              <a:spcBef>
                <a:spcPct val="0"/>
              </a:spcBef>
            </a:pPr>
            <a:fld id="{7755292B-6B06-4EA4-B43D-9E2AA1BD1326}" type="slidenum">
              <a:rPr lang="en-US" sz="1200"/>
              <a:pPr algn="r">
                <a:spcBef>
                  <a:spcPct val="0"/>
                </a:spcBef>
              </a:pPr>
              <a:t>55</a:t>
            </a:fld>
            <a:endParaRPr lang="en-US" sz="1200" dirty="0"/>
          </a:p>
        </p:txBody>
      </p:sp>
      <p:sp>
        <p:nvSpPr>
          <p:cNvPr id="1897475" name="Rectangle 2"/>
          <p:cNvSpPr>
            <a:spLocks noGrp="1" noRot="1" noChangeAspect="1" noChangeArrowheads="1" noTextEdit="1"/>
          </p:cNvSpPr>
          <p:nvPr>
            <p:ph type="sldImg"/>
          </p:nvPr>
        </p:nvSpPr>
        <p:spPr>
          <a:xfrm>
            <a:off x="331788" y="696913"/>
            <a:ext cx="6194425" cy="3484562"/>
          </a:xfrm>
          <a:ln/>
        </p:spPr>
      </p:sp>
      <p:sp>
        <p:nvSpPr>
          <p:cNvPr id="189747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632351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3C63EA-298F-47B1-AF12-230EB929B397}" type="slidenum">
              <a:rPr lang="en-US" smtClean="0"/>
              <a:pPr/>
              <a:t>56</a:t>
            </a:fld>
            <a:endParaRPr lang="en-US" dirty="0"/>
          </a:p>
        </p:txBody>
      </p:sp>
    </p:spTree>
    <p:extLst>
      <p:ext uri="{BB962C8B-B14F-4D97-AF65-F5344CB8AC3E}">
        <p14:creationId xmlns:p14="http://schemas.microsoft.com/office/powerpoint/2010/main" val="379883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3C63EA-298F-47B1-AF12-230EB929B397}" type="slidenum">
              <a:rPr lang="en-US" smtClean="0"/>
              <a:pPr/>
              <a:t>57</a:t>
            </a:fld>
            <a:endParaRPr lang="en-US" dirty="0"/>
          </a:p>
        </p:txBody>
      </p:sp>
    </p:spTree>
    <p:extLst>
      <p:ext uri="{BB962C8B-B14F-4D97-AF65-F5344CB8AC3E}">
        <p14:creationId xmlns:p14="http://schemas.microsoft.com/office/powerpoint/2010/main" val="3798834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45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E82AAA-283F-46CA-833D-CB0B3B00F2B0}" type="slidenum">
              <a:rPr lang="en-US" smtClean="0"/>
              <a:t>64</a:t>
            </a:fld>
            <a:endParaRPr lang="en-US" dirty="0"/>
          </a:p>
        </p:txBody>
      </p:sp>
    </p:spTree>
    <p:extLst>
      <p:ext uri="{BB962C8B-B14F-4D97-AF65-F5344CB8AC3E}">
        <p14:creationId xmlns:p14="http://schemas.microsoft.com/office/powerpoint/2010/main" val="1041340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rporate, Cover 1">
    <p:spTree>
      <p:nvGrpSpPr>
        <p:cNvPr id="1" name=""/>
        <p:cNvGrpSpPr/>
        <p:nvPr/>
      </p:nvGrpSpPr>
      <p:grpSpPr>
        <a:xfrm>
          <a:off x="0" y="0"/>
          <a:ext cx="0" cy="0"/>
          <a:chOff x="0" y="0"/>
          <a:chExt cx="0" cy="0"/>
        </a:xfrm>
      </p:grpSpPr>
      <p:pic>
        <p:nvPicPr>
          <p:cNvPr id="2" name="Picture 1" descr="DST-MC-FullColo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9688" y="3871367"/>
            <a:ext cx="1353312" cy="1012908"/>
          </a:xfrm>
          <a:prstGeom prst="rect">
            <a:avLst/>
          </a:prstGeom>
        </p:spPr>
      </p:pic>
      <p:sp>
        <p:nvSpPr>
          <p:cNvPr id="7" name="Rectangle 6"/>
          <p:cNvSpPr/>
          <p:nvPr userDrawn="1"/>
        </p:nvSpPr>
        <p:spPr>
          <a:xfrm>
            <a:off x="486040" y="1717675"/>
            <a:ext cx="45719" cy="571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hasCustomPrompt="1"/>
          </p:nvPr>
        </p:nvSpPr>
        <p:spPr>
          <a:xfrm>
            <a:off x="715119" y="1235376"/>
            <a:ext cx="8110016" cy="811539"/>
          </a:xfrm>
        </p:spPr>
        <p:txBody>
          <a:bodyPr>
            <a:noAutofit/>
          </a:bodyPr>
          <a:lstStyle>
            <a:lvl1pPr marL="0" indent="0">
              <a:buClr>
                <a:schemeClr val="bg2"/>
              </a:buClr>
              <a:buSzPct val="105000"/>
              <a:buFont typeface="Arial"/>
              <a:buNone/>
              <a:defRPr sz="2800" spc="40" baseline="0"/>
            </a:lvl1pPr>
          </a:lstStyle>
          <a:p>
            <a:r>
              <a:rPr lang="en-US" dirty="0" smtClean="0"/>
              <a:t>Add presentation title </a:t>
            </a:r>
            <a:endParaRPr lang="en-US" dirty="0"/>
          </a:p>
        </p:txBody>
      </p:sp>
      <p:sp>
        <p:nvSpPr>
          <p:cNvPr id="11" name="Text Placeholder 10"/>
          <p:cNvSpPr>
            <a:spLocks noGrp="1"/>
          </p:cNvSpPr>
          <p:nvPr>
            <p:ph type="body" sz="quarter" idx="10" hasCustomPrompt="1"/>
          </p:nvPr>
        </p:nvSpPr>
        <p:spPr>
          <a:xfrm>
            <a:off x="708203" y="2103755"/>
            <a:ext cx="8101012" cy="211137"/>
          </a:xfrm>
        </p:spPr>
        <p:txBody>
          <a:bodyPr anchor="b" anchorCtr="0">
            <a:noAutofit/>
          </a:bodyPr>
          <a:lstStyle>
            <a:lvl1pPr>
              <a:defRPr sz="1200" i="0" cap="none" baseline="0">
                <a:solidFill>
                  <a:srgbClr val="595959"/>
                </a:solidFill>
                <a:latin typeface="Roboto"/>
                <a:cs typeface="Roboto"/>
              </a:defRPr>
            </a:lvl1pPr>
          </a:lstStyle>
          <a:p>
            <a:pPr lvl="0"/>
            <a:r>
              <a:rPr lang="en-US" dirty="0" smtClean="0"/>
              <a:t>Presenter Name  |  Jan. 1, 2016</a:t>
            </a:r>
          </a:p>
        </p:txBody>
      </p:sp>
    </p:spTree>
    <p:extLst>
      <p:ext uri="{BB962C8B-B14F-4D97-AF65-F5344CB8AC3E}">
        <p14:creationId xmlns:p14="http://schemas.microsoft.com/office/powerpoint/2010/main" val="417988840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rporate, Box 3">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496312"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dirty="0" smtClean="0"/>
              <a:t>Click to edit Master title style</a:t>
            </a:r>
            <a:endParaRPr lang="en-US" dirty="0"/>
          </a:p>
        </p:txBody>
      </p:sp>
      <p:sp>
        <p:nvSpPr>
          <p:cNvPr id="7" name="Rectangle 6"/>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p:cNvSpPr>
            <a:spLocks noGrp="1"/>
          </p:cNvSpPr>
          <p:nvPr>
            <p:ph type="body" sz="quarter" idx="12" hasCustomPrompt="1"/>
          </p:nvPr>
        </p:nvSpPr>
        <p:spPr>
          <a:xfrm>
            <a:off x="3409028"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smtClean="0"/>
              <a:t>Add text </a:t>
            </a:r>
            <a:r>
              <a:rPr lang="is-IS" dirty="0" smtClean="0"/>
              <a:t>…</a:t>
            </a:r>
          </a:p>
        </p:txBody>
      </p:sp>
      <p:sp>
        <p:nvSpPr>
          <p:cNvPr id="13" name="Text Placeholder 7"/>
          <p:cNvSpPr>
            <a:spLocks noGrp="1"/>
          </p:cNvSpPr>
          <p:nvPr>
            <p:ph type="body" sz="quarter" idx="13" hasCustomPrompt="1"/>
          </p:nvPr>
        </p:nvSpPr>
        <p:spPr>
          <a:xfrm>
            <a:off x="6321743"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Tree>
    <p:extLst>
      <p:ext uri="{BB962C8B-B14F-4D97-AF65-F5344CB8AC3E}">
        <p14:creationId xmlns:p14="http://schemas.microsoft.com/office/powerpoint/2010/main" val="395418547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rporate, Box 4">
    <p:spTree>
      <p:nvGrpSpPr>
        <p:cNvPr id="1" name=""/>
        <p:cNvGrpSpPr/>
        <p:nvPr/>
      </p:nvGrpSpPr>
      <p:grpSpPr>
        <a:xfrm>
          <a:off x="0" y="0"/>
          <a:ext cx="0" cy="0"/>
          <a:chOff x="0" y="0"/>
          <a:chExt cx="0" cy="0"/>
        </a:xfrm>
      </p:grpSpPr>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8" name="Rectangle 7"/>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p:cNvSpPr>
            <a:spLocks noGrp="1"/>
          </p:cNvSpPr>
          <p:nvPr>
            <p:ph type="body" sz="quarter" idx="17" hasCustomPrompt="1"/>
          </p:nvPr>
        </p:nvSpPr>
        <p:spPr>
          <a:xfrm>
            <a:off x="495300"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3" name="Text Placeholder 7"/>
          <p:cNvSpPr>
            <a:spLocks noGrp="1"/>
          </p:cNvSpPr>
          <p:nvPr>
            <p:ph type="body" sz="quarter" idx="18" hasCustomPrompt="1"/>
          </p:nvPr>
        </p:nvSpPr>
        <p:spPr>
          <a:xfrm>
            <a:off x="2689629"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baseline="0">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4" name="Text Placeholder 7"/>
          <p:cNvSpPr>
            <a:spLocks noGrp="1"/>
          </p:cNvSpPr>
          <p:nvPr>
            <p:ph type="body" sz="quarter" idx="19" hasCustomPrompt="1"/>
          </p:nvPr>
        </p:nvSpPr>
        <p:spPr>
          <a:xfrm>
            <a:off x="4883958"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5" name="Text Placeholder 7"/>
          <p:cNvSpPr>
            <a:spLocks noGrp="1"/>
          </p:cNvSpPr>
          <p:nvPr>
            <p:ph type="body" sz="quarter" idx="20" hasCustomPrompt="1"/>
          </p:nvPr>
        </p:nvSpPr>
        <p:spPr>
          <a:xfrm>
            <a:off x="7078287"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Tree>
    <p:extLst>
      <p:ext uri="{BB962C8B-B14F-4D97-AF65-F5344CB8AC3E}">
        <p14:creationId xmlns:p14="http://schemas.microsoft.com/office/powerpoint/2010/main" val="322243080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rporate, Image Left">
    <p:spTree>
      <p:nvGrpSpPr>
        <p:cNvPr id="1" name=""/>
        <p:cNvGrpSpPr/>
        <p:nvPr/>
      </p:nvGrpSpPr>
      <p:grpSpPr>
        <a:xfrm>
          <a:off x="0" y="0"/>
          <a:ext cx="0" cy="0"/>
          <a:chOff x="0" y="0"/>
          <a:chExt cx="0" cy="0"/>
        </a:xfrm>
      </p:grpSpPr>
      <p:sp>
        <p:nvSpPr>
          <p:cNvPr id="10" name="Text Placeholder 7"/>
          <p:cNvSpPr>
            <a:spLocks noGrp="1"/>
          </p:cNvSpPr>
          <p:nvPr>
            <p:ph type="body" sz="quarter" idx="12" hasCustomPrompt="1"/>
          </p:nvPr>
        </p:nvSpPr>
        <p:spPr>
          <a:xfrm>
            <a:off x="4786443" y="979488"/>
            <a:ext cx="409685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7" name="Picture Placeholder 6"/>
          <p:cNvSpPr>
            <a:spLocks noGrp="1"/>
          </p:cNvSpPr>
          <p:nvPr>
            <p:ph type="pic" sz="quarter" idx="13" hasCustomPrompt="1"/>
          </p:nvPr>
        </p:nvSpPr>
        <p:spPr>
          <a:xfrm>
            <a:off x="492219" y="979488"/>
            <a:ext cx="4041648" cy="3929062"/>
          </a:xfrm>
          <a:ln>
            <a:noFill/>
          </a:ln>
        </p:spPr>
        <p:txBody>
          <a:bodyPr/>
          <a:lstStyle>
            <a:lvl1pPr>
              <a:defRPr baseline="0"/>
            </a:lvl1pPr>
          </a:lstStyle>
          <a:p>
            <a:pPr lvl="1"/>
            <a:r>
              <a:rPr lang="en-US" dirty="0" smtClean="0"/>
              <a:t>Click to add photo …</a:t>
            </a:r>
            <a:endParaRPr lang="en-US" dirty="0"/>
          </a:p>
        </p:txBody>
      </p:sp>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Rectangle 5"/>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9967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rporate, Image Right">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4862640" y="979488"/>
            <a:ext cx="4041648" cy="3929062"/>
          </a:xfrm>
          <a:ln>
            <a:noFill/>
          </a:ln>
        </p:spPr>
        <p:txBody>
          <a:bodyPr/>
          <a:lstStyle>
            <a:lvl1pPr>
              <a:defRPr baseline="0"/>
            </a:lvl1pPr>
          </a:lstStyle>
          <a:p>
            <a:pPr lvl="1"/>
            <a:r>
              <a:rPr lang="en-US" dirty="0" smtClean="0"/>
              <a:t>Click to add photo …</a:t>
            </a:r>
            <a:endParaRPr lang="en-US" dirty="0"/>
          </a:p>
        </p:txBody>
      </p:sp>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Text Placeholder 7"/>
          <p:cNvSpPr>
            <a:spLocks noGrp="1"/>
          </p:cNvSpPr>
          <p:nvPr>
            <p:ph type="body" sz="quarter" idx="14" hasCustomPrompt="1"/>
          </p:nvPr>
        </p:nvSpPr>
        <p:spPr>
          <a:xfrm>
            <a:off x="488826" y="979488"/>
            <a:ext cx="409685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8" name="Rectangle 7"/>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35359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rporate, Text 2">
    <p:spTree>
      <p:nvGrpSpPr>
        <p:cNvPr id="1" name=""/>
        <p:cNvGrpSpPr/>
        <p:nvPr/>
      </p:nvGrpSpPr>
      <p:grpSpPr>
        <a:xfrm>
          <a:off x="0" y="0"/>
          <a:ext cx="0" cy="0"/>
          <a:chOff x="0" y="0"/>
          <a:chExt cx="0" cy="0"/>
        </a:xfrm>
      </p:grpSpPr>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Text Placeholder 7"/>
          <p:cNvSpPr>
            <a:spLocks noGrp="1"/>
          </p:cNvSpPr>
          <p:nvPr>
            <p:ph type="body" sz="quarter" idx="14" hasCustomPrompt="1"/>
          </p:nvPr>
        </p:nvSpPr>
        <p:spPr>
          <a:xfrm>
            <a:off x="488826" y="979488"/>
            <a:ext cx="405993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5" name="Text Placeholder 7"/>
          <p:cNvSpPr>
            <a:spLocks noGrp="1"/>
          </p:cNvSpPr>
          <p:nvPr>
            <p:ph type="body" sz="quarter" idx="15" hasCustomPrompt="1"/>
          </p:nvPr>
        </p:nvSpPr>
        <p:spPr>
          <a:xfrm>
            <a:off x="4844352" y="979488"/>
            <a:ext cx="405993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8" name="Rectangle 7"/>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05042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rporate, Out of Bra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4" name="Picture Placeholder 3"/>
          <p:cNvSpPr>
            <a:spLocks noGrp="1"/>
          </p:cNvSpPr>
          <p:nvPr>
            <p:ph type="pic" sz="quarter" idx="11" hasCustomPrompt="1"/>
          </p:nvPr>
        </p:nvSpPr>
        <p:spPr>
          <a:xfrm>
            <a:off x="508000" y="961195"/>
            <a:ext cx="8378435" cy="3922794"/>
          </a:xfrm>
          <a:ln w="38100" cmpd="sng">
            <a:solidFill>
              <a:schemeClr val="tx1"/>
            </a:solidFill>
            <a:prstDash val="solid"/>
            <a:miter lim="800000"/>
          </a:ln>
        </p:spPr>
        <p:txBody>
          <a:bodyPr lIns="182880" tIns="182880" rIns="182880" bIns="182880"/>
          <a:lstStyle>
            <a:lvl1pPr>
              <a:defRPr/>
            </a:lvl1pPr>
            <a:lvl2pPr>
              <a:defRPr baseline="0"/>
            </a:lvl2pPr>
          </a:lstStyle>
          <a:p>
            <a:pPr lvl="1"/>
            <a:r>
              <a:rPr lang="en-US" dirty="0" smtClean="0"/>
              <a:t>Click to add out-of-brand element…</a:t>
            </a:r>
            <a:endParaRPr lang="en-US" dirty="0"/>
          </a:p>
        </p:txBody>
      </p:sp>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8" name="Rectangle 7"/>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03346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inancial, Cover 1">
    <p:spTree>
      <p:nvGrpSpPr>
        <p:cNvPr id="1" name=""/>
        <p:cNvGrpSpPr/>
        <p:nvPr/>
      </p:nvGrpSpPr>
      <p:grpSpPr>
        <a:xfrm>
          <a:off x="0" y="0"/>
          <a:ext cx="0" cy="0"/>
          <a:chOff x="0" y="0"/>
          <a:chExt cx="0" cy="0"/>
        </a:xfrm>
      </p:grpSpPr>
      <p:sp>
        <p:nvSpPr>
          <p:cNvPr id="7" name="Rectangle 6"/>
          <p:cNvSpPr/>
          <p:nvPr userDrawn="1"/>
        </p:nvSpPr>
        <p:spPr>
          <a:xfrm>
            <a:off x="486040" y="1717675"/>
            <a:ext cx="45719" cy="571572"/>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hasCustomPrompt="1"/>
          </p:nvPr>
        </p:nvSpPr>
        <p:spPr>
          <a:xfrm>
            <a:off x="715119" y="1235376"/>
            <a:ext cx="8110016" cy="811539"/>
          </a:xfrm>
        </p:spPr>
        <p:txBody>
          <a:bodyPr>
            <a:noAutofit/>
          </a:bodyPr>
          <a:lstStyle>
            <a:lvl1pPr marL="0" indent="0">
              <a:buClr>
                <a:schemeClr val="bg2"/>
              </a:buClr>
              <a:buSzPct val="105000"/>
              <a:buFont typeface="Arial"/>
              <a:buNone/>
              <a:defRPr sz="2800" spc="40" baseline="0"/>
            </a:lvl1pPr>
          </a:lstStyle>
          <a:p>
            <a:r>
              <a:rPr lang="en-US" dirty="0" smtClean="0"/>
              <a:t>Add presentation title </a:t>
            </a:r>
            <a:endParaRPr lang="en-US" dirty="0"/>
          </a:p>
        </p:txBody>
      </p:sp>
      <p:sp>
        <p:nvSpPr>
          <p:cNvPr id="11" name="Text Placeholder 10"/>
          <p:cNvSpPr>
            <a:spLocks noGrp="1"/>
          </p:cNvSpPr>
          <p:nvPr>
            <p:ph type="body" sz="quarter" idx="10" hasCustomPrompt="1"/>
          </p:nvPr>
        </p:nvSpPr>
        <p:spPr>
          <a:xfrm>
            <a:off x="708203" y="2103755"/>
            <a:ext cx="8101012" cy="211137"/>
          </a:xfrm>
        </p:spPr>
        <p:txBody>
          <a:bodyPr anchor="b" anchorCtr="0">
            <a:noAutofit/>
          </a:bodyPr>
          <a:lstStyle>
            <a:lvl1pPr>
              <a:defRPr sz="1200" i="0" cap="none" baseline="0">
                <a:solidFill>
                  <a:srgbClr val="595959"/>
                </a:solidFill>
                <a:latin typeface="Roboto"/>
                <a:cs typeface="Roboto"/>
              </a:defRPr>
            </a:lvl1pPr>
          </a:lstStyle>
          <a:p>
            <a:pPr lvl="0"/>
            <a:r>
              <a:rPr lang="en-US" dirty="0" smtClean="0"/>
              <a:t>Presenter Name  |  Jan. 1, 2016</a:t>
            </a:r>
          </a:p>
        </p:txBody>
      </p:sp>
      <p:pic>
        <p:nvPicPr>
          <p:cNvPr id="6" name="Picture 5" descr="DST-MC-FullColo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9688" y="3871367"/>
            <a:ext cx="1353312" cy="1012908"/>
          </a:xfrm>
          <a:prstGeom prst="rect">
            <a:avLst/>
          </a:prstGeom>
        </p:spPr>
      </p:pic>
    </p:spTree>
    <p:extLst>
      <p:ext uri="{BB962C8B-B14F-4D97-AF65-F5344CB8AC3E}">
        <p14:creationId xmlns:p14="http://schemas.microsoft.com/office/powerpoint/2010/main" val="5435437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ncial, Cover 2">
    <p:spTree>
      <p:nvGrpSpPr>
        <p:cNvPr id="1" name=""/>
        <p:cNvGrpSpPr/>
        <p:nvPr/>
      </p:nvGrpSpPr>
      <p:grpSpPr>
        <a:xfrm>
          <a:off x="0" y="0"/>
          <a:ext cx="0" cy="0"/>
          <a:chOff x="0" y="0"/>
          <a:chExt cx="0" cy="0"/>
        </a:xfrm>
      </p:grpSpPr>
      <p:sp>
        <p:nvSpPr>
          <p:cNvPr id="7" name="Rectangle 6"/>
          <p:cNvSpPr/>
          <p:nvPr userDrawn="1"/>
        </p:nvSpPr>
        <p:spPr>
          <a:xfrm>
            <a:off x="486040" y="1292225"/>
            <a:ext cx="47360" cy="997022"/>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hasCustomPrompt="1"/>
          </p:nvPr>
        </p:nvSpPr>
        <p:spPr>
          <a:xfrm>
            <a:off x="715119" y="1235376"/>
            <a:ext cx="8110016" cy="811539"/>
          </a:xfrm>
        </p:spPr>
        <p:txBody>
          <a:bodyPr>
            <a:noAutofit/>
          </a:bodyPr>
          <a:lstStyle>
            <a:lvl1pPr marL="0" indent="0">
              <a:buClr>
                <a:schemeClr val="bg2"/>
              </a:buClr>
              <a:buSzPct val="105000"/>
              <a:buFont typeface="Arial"/>
              <a:buNone/>
              <a:defRPr sz="2800" i="1" spc="40" baseline="0"/>
            </a:lvl1pPr>
          </a:lstStyle>
          <a:p>
            <a:r>
              <a:rPr lang="en-US" dirty="0" smtClean="0"/>
              <a:t>Add presentation title </a:t>
            </a:r>
            <a:br>
              <a:rPr lang="en-US" dirty="0" smtClean="0"/>
            </a:br>
            <a:r>
              <a:rPr lang="en-US" dirty="0" smtClean="0"/>
              <a:t>across two lines</a:t>
            </a:r>
            <a:endParaRPr lang="en-US" dirty="0"/>
          </a:p>
        </p:txBody>
      </p:sp>
      <p:sp>
        <p:nvSpPr>
          <p:cNvPr id="11" name="Text Placeholder 10"/>
          <p:cNvSpPr>
            <a:spLocks noGrp="1"/>
          </p:cNvSpPr>
          <p:nvPr>
            <p:ph type="body" sz="quarter" idx="10" hasCustomPrompt="1"/>
          </p:nvPr>
        </p:nvSpPr>
        <p:spPr>
          <a:xfrm>
            <a:off x="708203" y="2103755"/>
            <a:ext cx="8101012" cy="211137"/>
          </a:xfrm>
        </p:spPr>
        <p:txBody>
          <a:bodyPr anchor="b" anchorCtr="0">
            <a:noAutofit/>
          </a:bodyPr>
          <a:lstStyle>
            <a:lvl1pPr>
              <a:defRPr sz="1200" i="0" cap="none" baseline="0">
                <a:solidFill>
                  <a:srgbClr val="595959"/>
                </a:solidFill>
                <a:latin typeface="Roboto"/>
                <a:cs typeface="Roboto"/>
              </a:defRPr>
            </a:lvl1pPr>
          </a:lstStyle>
          <a:p>
            <a:pPr lvl="0"/>
            <a:r>
              <a:rPr lang="en-US" dirty="0" smtClean="0"/>
              <a:t>Presenter Name  |  Jan. 1, 2016</a:t>
            </a:r>
          </a:p>
        </p:txBody>
      </p:sp>
      <p:pic>
        <p:nvPicPr>
          <p:cNvPr id="6" name="Picture 5" descr="DST-MC-FullColo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9688" y="3871367"/>
            <a:ext cx="1353312" cy="1012908"/>
          </a:xfrm>
          <a:prstGeom prst="rect">
            <a:avLst/>
          </a:prstGeom>
        </p:spPr>
      </p:pic>
    </p:spTree>
    <p:extLst>
      <p:ext uri="{BB962C8B-B14F-4D97-AF65-F5344CB8AC3E}">
        <p14:creationId xmlns:p14="http://schemas.microsoft.com/office/powerpoint/2010/main" val="186571413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ncial, Disclaim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6" name="Rectangle 5"/>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0"/>
          <p:cNvSpPr txBox="1">
            <a:spLocks/>
          </p:cNvSpPr>
          <p:nvPr userDrawn="1"/>
        </p:nvSpPr>
        <p:spPr>
          <a:xfrm>
            <a:off x="485775" y="247650"/>
            <a:ext cx="7315200" cy="4648200"/>
          </a:xfrm>
          <a:prstGeom prst="rect">
            <a:avLst/>
          </a:prstGeom>
        </p:spPr>
        <p:txBody>
          <a:bodyPr vert="horz" wrap="square" lIns="0" tIns="0" rIns="0" bIns="0" rtlCol="0" anchor="ctr" anchorCtr="0">
            <a:noAutofit/>
          </a:bodyPr>
          <a:lstStyle>
            <a:lvl1pPr marL="0" marR="0" indent="0" algn="l" defTabSz="914400" rtl="0" eaLnBrk="1" fontAlgn="auto" latinLnBrk="0" hangingPunct="1">
              <a:lnSpc>
                <a:spcPct val="100000"/>
              </a:lnSpc>
              <a:spcBef>
                <a:spcPts val="0"/>
              </a:spcBef>
              <a:spcAft>
                <a:spcPts val="500"/>
              </a:spcAft>
              <a:buClr>
                <a:schemeClr val="accent4"/>
              </a:buClr>
              <a:buSzPct val="105000"/>
              <a:buFont typeface="Arial" panose="020B0604020202020204" pitchFamily="34" charset="0"/>
              <a:buNone/>
              <a:tabLst/>
              <a:defRPr lang="en-US" sz="3200" b="0" i="1" kern="1200" cap="all" dirty="0" smtClean="0">
                <a:solidFill>
                  <a:schemeClr val="accent6"/>
                </a:solidFill>
                <a:latin typeface="Roboto Light"/>
                <a:ea typeface="+mj-ea"/>
                <a:cs typeface="Roboto Light"/>
              </a:defRPr>
            </a:lvl1pPr>
            <a:lvl2pPr marL="0" marR="0" indent="0" algn="l" defTabSz="914400" rtl="0" eaLnBrk="1" fontAlgn="auto" latinLnBrk="0" hangingPunct="1">
              <a:lnSpc>
                <a:spcPct val="100000"/>
              </a:lnSpc>
              <a:spcBef>
                <a:spcPts val="600"/>
              </a:spcBef>
              <a:spcAft>
                <a:spcPts val="500"/>
              </a:spcAft>
              <a:buClr>
                <a:schemeClr val="accent4"/>
              </a:buClr>
              <a:buSzPct val="105000"/>
              <a:buFont typeface="Arial"/>
              <a:buNone/>
              <a:tabLst/>
              <a:defRPr sz="2400" kern="1200">
                <a:solidFill>
                  <a:srgbClr val="000000"/>
                </a:solidFill>
                <a:latin typeface="Roboto"/>
                <a:ea typeface="+mn-ea"/>
                <a:cs typeface="Roboto"/>
              </a:defRPr>
            </a:lvl2pPr>
            <a:lvl3pPr marL="457200" marR="0" indent="-228600" algn="l" defTabSz="914400" rtl="0" eaLnBrk="1" fontAlgn="auto" latinLnBrk="0" hangingPunct="1">
              <a:lnSpc>
                <a:spcPct val="100000"/>
              </a:lnSpc>
              <a:spcBef>
                <a:spcPts val="600"/>
              </a:spcBef>
              <a:spcAft>
                <a:spcPts val="500"/>
              </a:spcAft>
              <a:buClr>
                <a:schemeClr val="accent4"/>
              </a:buClr>
              <a:buSzPct val="105000"/>
              <a:buFont typeface="Arial"/>
              <a:buChar char="•"/>
              <a:tabLst/>
              <a:defRPr sz="2200" kern="1200">
                <a:solidFill>
                  <a:srgbClr val="000000"/>
                </a:solidFill>
                <a:latin typeface="Roboto"/>
                <a:ea typeface="+mn-ea"/>
                <a:cs typeface="Roboto"/>
              </a:defRPr>
            </a:lvl3pPr>
            <a:lvl4pPr marL="739775" marR="0" indent="-269875" algn="l" defTabSz="914400" rtl="0" eaLnBrk="1" fontAlgn="auto" latinLnBrk="0" hangingPunct="1">
              <a:lnSpc>
                <a:spcPct val="100000"/>
              </a:lnSpc>
              <a:spcBef>
                <a:spcPts val="400"/>
              </a:spcBef>
              <a:spcAft>
                <a:spcPts val="500"/>
              </a:spcAft>
              <a:buClr>
                <a:schemeClr val="accent4"/>
              </a:buClr>
              <a:buSzPct val="100000"/>
              <a:buFont typeface="Courier New"/>
              <a:buChar char="o"/>
              <a:tabLst/>
              <a:defRPr sz="2000" kern="1200">
                <a:solidFill>
                  <a:srgbClr val="000000"/>
                </a:solidFill>
                <a:latin typeface="Roboto"/>
                <a:ea typeface="+mn-ea"/>
                <a:cs typeface="Roboto"/>
              </a:defRPr>
            </a:lvl4pPr>
            <a:lvl5pPr marL="228600" marR="0" indent="-228600" algn="l" defTabSz="914400" rtl="0" eaLnBrk="1" fontAlgn="auto" latinLnBrk="0" hangingPunct="1">
              <a:lnSpc>
                <a:spcPct val="100000"/>
              </a:lnSpc>
              <a:spcBef>
                <a:spcPts val="600"/>
              </a:spcBef>
              <a:spcAft>
                <a:spcPts val="0"/>
              </a:spcAft>
              <a:buClr>
                <a:srgbClr val="51626F"/>
              </a:buClr>
              <a:buSzPct val="90000"/>
              <a:buFont typeface="+mj-lt"/>
              <a:buAutoNum type="arabicPeriod"/>
              <a:tabLst/>
              <a:defRPr sz="1200" kern="1200">
                <a:solidFill>
                  <a:srgbClr val="000000"/>
                </a:solidFill>
                <a:latin typeface="Roboto"/>
                <a:ea typeface="+mn-ea"/>
                <a:cs typeface="Roboto"/>
              </a:defRPr>
            </a:lvl5pPr>
            <a:lvl6pPr marL="457200" marR="0" indent="-228600" algn="l" defTabSz="914400" rtl="0" eaLnBrk="1" fontAlgn="auto" latinLnBrk="0" hangingPunct="1">
              <a:lnSpc>
                <a:spcPct val="100000"/>
              </a:lnSpc>
              <a:spcBef>
                <a:spcPts val="600"/>
              </a:spcBef>
              <a:spcAft>
                <a:spcPts val="0"/>
              </a:spcAft>
              <a:buClrTx/>
              <a:buSzPct val="90000"/>
              <a:buFont typeface="+mj-lt"/>
              <a:buAutoNum type="alphaLcPeriod"/>
              <a:tabLst/>
              <a:defRPr sz="2000" kern="1200">
                <a:solidFill>
                  <a:schemeClr val="tx1"/>
                </a:solidFill>
                <a:latin typeface="+mn-lt"/>
                <a:ea typeface="+mn-ea"/>
                <a:cs typeface="+mn-cs"/>
              </a:defRPr>
            </a:lvl6pPr>
            <a:lvl7pPr marL="685800" marR="0" indent="-228600" algn="l" defTabSz="914400" rtl="0" eaLnBrk="1" fontAlgn="auto" latinLnBrk="0" hangingPunct="1">
              <a:lnSpc>
                <a:spcPct val="100000"/>
              </a:lnSpc>
              <a:spcBef>
                <a:spcPts val="400"/>
              </a:spcBef>
              <a:spcAft>
                <a:spcPts val="0"/>
              </a:spcAft>
              <a:buClr>
                <a:srgbClr val="51626F"/>
              </a:buClr>
              <a:buSzPct val="90000"/>
              <a:buFont typeface="+mj-lt"/>
              <a:buAutoNum type="romanLcPeriod"/>
              <a:tabLst/>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600" spc="40" dirty="0" smtClean="0">
                <a:solidFill>
                  <a:srgbClr val="000000"/>
                </a:solidFill>
              </a:rPr>
              <a:t>Disclaimer</a:t>
            </a:r>
          </a:p>
          <a:p>
            <a:pPr algn="l">
              <a:spcAft>
                <a:spcPts val="1000"/>
              </a:spcAft>
            </a:pPr>
            <a:r>
              <a:rPr lang="en-US" sz="1000" i="0" cap="none" dirty="0" smtClean="0">
                <a:solidFill>
                  <a:schemeClr val="tx1"/>
                </a:solidFill>
                <a:latin typeface="Roboto Light"/>
                <a:cs typeface="Roboto Light"/>
              </a:rPr>
              <a:t>The enclosed materials are highly sensitive, proprietary and confidential. Please use every effort to safeguard the confidentiality</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of these materials. Please do not copy, distribute, use, share or otherwise provide access to these materials to any person inside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or outside DST Systems, Inc. without prior written approval.</a:t>
            </a:r>
          </a:p>
          <a:p>
            <a:pPr algn="l">
              <a:spcAft>
                <a:spcPts val="1000"/>
              </a:spcAft>
            </a:pPr>
            <a:r>
              <a:rPr lang="en-US" sz="1000" i="0" cap="none" dirty="0" smtClean="0">
                <a:solidFill>
                  <a:schemeClr val="tx1"/>
                </a:solidFill>
                <a:latin typeface="Roboto Light"/>
                <a:cs typeface="Roboto Light"/>
              </a:rPr>
              <a:t>This proprietary, confidential presentation is for general informational purposes only and does not constitute an agreement.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By making this presentation available to you, we are not granting any express or implied rights or licenses under any intellectual property right.</a:t>
            </a:r>
          </a:p>
          <a:p>
            <a:pPr algn="l">
              <a:spcAft>
                <a:spcPts val="1000"/>
              </a:spcAft>
            </a:pPr>
            <a:r>
              <a:rPr lang="en-US" sz="1000" i="0" cap="none" dirty="0" smtClean="0">
                <a:solidFill>
                  <a:schemeClr val="tx1"/>
                </a:solidFill>
                <a:latin typeface="Roboto Light"/>
                <a:cs typeface="Roboto Light"/>
              </a:rPr>
              <a:t>If we permit your printing, copying or transmitting of content in this presentation, it is under a non-exclusive, non-transferable, limited license, and you must include or refer to the copyright notice contained in this document. You may not create derivative works of this presentation or its content without our prior written permission. Any reference in this presentation to another entity or its products or services is provided for convenience only and does not constitute an offer to sell, or the solicitation of an offer to buy, any products or services offered by such entity, nor does such reference constitute our endorsement, referral, or recommendation.</a:t>
            </a:r>
          </a:p>
          <a:p>
            <a:pPr algn="l">
              <a:spcAft>
                <a:spcPts val="1000"/>
              </a:spcAft>
            </a:pPr>
            <a:r>
              <a:rPr lang="en-US" sz="1000" i="0" cap="none" dirty="0" smtClean="0">
                <a:solidFill>
                  <a:schemeClr val="tx1"/>
                </a:solidFill>
                <a:latin typeface="Roboto Light"/>
                <a:cs typeface="Roboto Light"/>
              </a:rPr>
              <a:t>Our trademarks and service marks and those of third parties used in this presentation are the property of their respective owners. </a:t>
            </a:r>
          </a:p>
          <a:p>
            <a:pPr algn="l">
              <a:spcAft>
                <a:spcPts val="1000"/>
              </a:spcAft>
            </a:pPr>
            <a:r>
              <a:rPr lang="en-US" sz="1000" i="0" cap="none" dirty="0" smtClean="0">
                <a:solidFill>
                  <a:schemeClr val="tx1"/>
                </a:solidFill>
                <a:latin typeface="Roboto Light"/>
                <a:cs typeface="Roboto Light"/>
              </a:rPr>
              <a:t>©</a:t>
            </a:r>
            <a:r>
              <a:rPr lang="en-US" sz="1000" i="0" cap="none" baseline="0" dirty="0" smtClean="0">
                <a:solidFill>
                  <a:schemeClr val="tx1"/>
                </a:solidFill>
                <a:latin typeface="Roboto Light"/>
                <a:cs typeface="Roboto Light"/>
              </a:rPr>
              <a:t> </a:t>
            </a:r>
            <a:r>
              <a:rPr lang="en-US" sz="1000" i="0" cap="none" dirty="0" smtClean="0">
                <a:solidFill>
                  <a:schemeClr val="tx1"/>
                </a:solidFill>
                <a:latin typeface="Roboto Light"/>
                <a:cs typeface="Roboto Light"/>
              </a:rPr>
              <a:t>2016 DST Systems, Inc. All rights reserved.</a:t>
            </a:r>
          </a:p>
        </p:txBody>
      </p:sp>
    </p:spTree>
    <p:extLst>
      <p:ext uri="{BB962C8B-B14F-4D97-AF65-F5344CB8AC3E}">
        <p14:creationId xmlns:p14="http://schemas.microsoft.com/office/powerpoint/2010/main" val="142795501"/>
      </p:ext>
    </p:extLst>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 Disclaimer, Market Service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6" name="Rectangle 5"/>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0"/>
          <p:cNvSpPr txBox="1">
            <a:spLocks/>
          </p:cNvSpPr>
          <p:nvPr userDrawn="1"/>
        </p:nvSpPr>
        <p:spPr>
          <a:xfrm>
            <a:off x="485775" y="247650"/>
            <a:ext cx="7315200" cy="4648200"/>
          </a:xfrm>
          <a:prstGeom prst="rect">
            <a:avLst/>
          </a:prstGeom>
        </p:spPr>
        <p:txBody>
          <a:bodyPr vert="horz" wrap="square" lIns="0" tIns="0" rIns="0" bIns="0" rtlCol="0" anchor="ctr" anchorCtr="0">
            <a:noAutofit/>
          </a:bodyPr>
          <a:lstStyle>
            <a:lvl1pPr marL="0" marR="0" indent="0" algn="l" defTabSz="914400" rtl="0" eaLnBrk="1" fontAlgn="auto" latinLnBrk="0" hangingPunct="1">
              <a:lnSpc>
                <a:spcPct val="100000"/>
              </a:lnSpc>
              <a:spcBef>
                <a:spcPts val="0"/>
              </a:spcBef>
              <a:spcAft>
                <a:spcPts val="500"/>
              </a:spcAft>
              <a:buClr>
                <a:schemeClr val="accent4"/>
              </a:buClr>
              <a:buSzPct val="105000"/>
              <a:buFont typeface="Arial" panose="020B0604020202020204" pitchFamily="34" charset="0"/>
              <a:buNone/>
              <a:tabLst/>
              <a:defRPr lang="en-US" sz="3200" b="0" i="1" kern="1200" cap="all" dirty="0" smtClean="0">
                <a:solidFill>
                  <a:schemeClr val="accent6"/>
                </a:solidFill>
                <a:latin typeface="Roboto Light"/>
                <a:ea typeface="+mj-ea"/>
                <a:cs typeface="Roboto Light"/>
              </a:defRPr>
            </a:lvl1pPr>
            <a:lvl2pPr marL="0" marR="0" indent="0" algn="l" defTabSz="914400" rtl="0" eaLnBrk="1" fontAlgn="auto" latinLnBrk="0" hangingPunct="1">
              <a:lnSpc>
                <a:spcPct val="100000"/>
              </a:lnSpc>
              <a:spcBef>
                <a:spcPts val="600"/>
              </a:spcBef>
              <a:spcAft>
                <a:spcPts val="500"/>
              </a:spcAft>
              <a:buClr>
                <a:schemeClr val="accent4"/>
              </a:buClr>
              <a:buSzPct val="105000"/>
              <a:buFont typeface="Arial"/>
              <a:buNone/>
              <a:tabLst/>
              <a:defRPr sz="2400" kern="1200">
                <a:solidFill>
                  <a:srgbClr val="000000"/>
                </a:solidFill>
                <a:latin typeface="Roboto"/>
                <a:ea typeface="+mn-ea"/>
                <a:cs typeface="Roboto"/>
              </a:defRPr>
            </a:lvl2pPr>
            <a:lvl3pPr marL="457200" marR="0" indent="-228600" algn="l" defTabSz="914400" rtl="0" eaLnBrk="1" fontAlgn="auto" latinLnBrk="0" hangingPunct="1">
              <a:lnSpc>
                <a:spcPct val="100000"/>
              </a:lnSpc>
              <a:spcBef>
                <a:spcPts val="600"/>
              </a:spcBef>
              <a:spcAft>
                <a:spcPts val="500"/>
              </a:spcAft>
              <a:buClr>
                <a:schemeClr val="accent4"/>
              </a:buClr>
              <a:buSzPct val="105000"/>
              <a:buFont typeface="Arial"/>
              <a:buChar char="•"/>
              <a:tabLst/>
              <a:defRPr sz="2200" kern="1200">
                <a:solidFill>
                  <a:srgbClr val="000000"/>
                </a:solidFill>
                <a:latin typeface="Roboto"/>
                <a:ea typeface="+mn-ea"/>
                <a:cs typeface="Roboto"/>
              </a:defRPr>
            </a:lvl3pPr>
            <a:lvl4pPr marL="739775" marR="0" indent="-269875" algn="l" defTabSz="914400" rtl="0" eaLnBrk="1" fontAlgn="auto" latinLnBrk="0" hangingPunct="1">
              <a:lnSpc>
                <a:spcPct val="100000"/>
              </a:lnSpc>
              <a:spcBef>
                <a:spcPts val="400"/>
              </a:spcBef>
              <a:spcAft>
                <a:spcPts val="500"/>
              </a:spcAft>
              <a:buClr>
                <a:schemeClr val="accent4"/>
              </a:buClr>
              <a:buSzPct val="100000"/>
              <a:buFont typeface="Courier New"/>
              <a:buChar char="o"/>
              <a:tabLst/>
              <a:defRPr sz="2000" kern="1200">
                <a:solidFill>
                  <a:srgbClr val="000000"/>
                </a:solidFill>
                <a:latin typeface="Roboto"/>
                <a:ea typeface="+mn-ea"/>
                <a:cs typeface="Roboto"/>
              </a:defRPr>
            </a:lvl4pPr>
            <a:lvl5pPr marL="228600" marR="0" indent="-228600" algn="l" defTabSz="914400" rtl="0" eaLnBrk="1" fontAlgn="auto" latinLnBrk="0" hangingPunct="1">
              <a:lnSpc>
                <a:spcPct val="100000"/>
              </a:lnSpc>
              <a:spcBef>
                <a:spcPts val="600"/>
              </a:spcBef>
              <a:spcAft>
                <a:spcPts val="0"/>
              </a:spcAft>
              <a:buClr>
                <a:srgbClr val="51626F"/>
              </a:buClr>
              <a:buSzPct val="90000"/>
              <a:buFont typeface="+mj-lt"/>
              <a:buAutoNum type="arabicPeriod"/>
              <a:tabLst/>
              <a:defRPr sz="1200" kern="1200">
                <a:solidFill>
                  <a:srgbClr val="000000"/>
                </a:solidFill>
                <a:latin typeface="Roboto"/>
                <a:ea typeface="+mn-ea"/>
                <a:cs typeface="Roboto"/>
              </a:defRPr>
            </a:lvl5pPr>
            <a:lvl6pPr marL="457200" marR="0" indent="-228600" algn="l" defTabSz="914400" rtl="0" eaLnBrk="1" fontAlgn="auto" latinLnBrk="0" hangingPunct="1">
              <a:lnSpc>
                <a:spcPct val="100000"/>
              </a:lnSpc>
              <a:spcBef>
                <a:spcPts val="600"/>
              </a:spcBef>
              <a:spcAft>
                <a:spcPts val="0"/>
              </a:spcAft>
              <a:buClrTx/>
              <a:buSzPct val="90000"/>
              <a:buFont typeface="+mj-lt"/>
              <a:buAutoNum type="alphaLcPeriod"/>
              <a:tabLst/>
              <a:defRPr sz="2000" kern="1200">
                <a:solidFill>
                  <a:schemeClr val="tx1"/>
                </a:solidFill>
                <a:latin typeface="+mn-lt"/>
                <a:ea typeface="+mn-ea"/>
                <a:cs typeface="+mn-cs"/>
              </a:defRPr>
            </a:lvl6pPr>
            <a:lvl7pPr marL="685800" marR="0" indent="-228600" algn="l" defTabSz="914400" rtl="0" eaLnBrk="1" fontAlgn="auto" latinLnBrk="0" hangingPunct="1">
              <a:lnSpc>
                <a:spcPct val="100000"/>
              </a:lnSpc>
              <a:spcBef>
                <a:spcPts val="400"/>
              </a:spcBef>
              <a:spcAft>
                <a:spcPts val="0"/>
              </a:spcAft>
              <a:buClr>
                <a:srgbClr val="51626F"/>
              </a:buClr>
              <a:buSzPct val="90000"/>
              <a:buFont typeface="+mj-lt"/>
              <a:buAutoNum type="romanLcPeriod"/>
              <a:tabLst/>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600" spc="40" dirty="0" smtClean="0">
                <a:solidFill>
                  <a:srgbClr val="000000"/>
                </a:solidFill>
              </a:rPr>
              <a:t>Disclaimer</a:t>
            </a:r>
          </a:p>
          <a:p>
            <a:pPr algn="l">
              <a:spcAft>
                <a:spcPts val="1000"/>
              </a:spcAft>
            </a:pPr>
            <a:r>
              <a:rPr lang="en-US" sz="1000" i="0" cap="none" dirty="0" smtClean="0">
                <a:solidFill>
                  <a:schemeClr val="tx1"/>
                </a:solidFill>
                <a:latin typeface="Roboto Light"/>
                <a:cs typeface="Roboto Light"/>
              </a:rPr>
              <a:t>The enclosed materials are highly sensitive, proprietary and confidential. Please use every effort to safeguard the confidentiality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of these materials. Please do not copy, distribute, use, share or otherwise provide access to these materials to any person inside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or outside DST Systems, Inc. without prior written approval.</a:t>
            </a:r>
          </a:p>
          <a:p>
            <a:pPr algn="l">
              <a:spcAft>
                <a:spcPts val="1000"/>
              </a:spcAft>
            </a:pPr>
            <a:r>
              <a:rPr lang="en-US" sz="1000" i="0" cap="none" dirty="0" smtClean="0">
                <a:solidFill>
                  <a:schemeClr val="tx1"/>
                </a:solidFill>
                <a:latin typeface="Roboto Light"/>
                <a:cs typeface="Roboto Light"/>
              </a:rPr>
              <a:t>This proprietary, confidential presentation is for general informational purposes only and does not constitute an agreement.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By making this presentation available to you, we are not granting any express or implied rights or licenses under any intellectual property right.</a:t>
            </a:r>
          </a:p>
          <a:p>
            <a:pPr algn="l">
              <a:spcAft>
                <a:spcPts val="1000"/>
              </a:spcAft>
            </a:pPr>
            <a:r>
              <a:rPr lang="en-US" sz="1000" i="0" cap="none" dirty="0" smtClean="0">
                <a:solidFill>
                  <a:schemeClr val="tx1"/>
                </a:solidFill>
                <a:latin typeface="Roboto Light"/>
                <a:cs typeface="Roboto Light"/>
              </a:rPr>
              <a:t>If we permit your printing, copying or transmitting of content in this presentation, it is under a non-exclusive, non-transferable, limited license, and you must include or refer to the copyright notice contained in this document. You may not create derivative works of this presentation or its content without our prior written permission. Any reference in this presentation to another entity or its products or services is provided for convenience only and does not constitute an offer to sell, or the solicitation of an offer to buy, any products or services offered by such entity, nor does such reference constitute our endorsement, referral, or recommendation.</a:t>
            </a:r>
          </a:p>
          <a:p>
            <a:pPr algn="l">
              <a:spcAft>
                <a:spcPts val="1000"/>
              </a:spcAft>
            </a:pPr>
            <a:r>
              <a:rPr lang="en-US" sz="1000" i="0" cap="none" dirty="0" smtClean="0">
                <a:solidFill>
                  <a:schemeClr val="tx1"/>
                </a:solidFill>
                <a:latin typeface="Roboto Light"/>
                <a:cs typeface="Roboto Light"/>
              </a:rPr>
              <a:t>Our trademarks and service marks and those of third parties used in this presentation are the property of their respective owners. </a:t>
            </a:r>
          </a:p>
          <a:p>
            <a:pPr algn="l">
              <a:spcAft>
                <a:spcPts val="1000"/>
              </a:spcAft>
            </a:pPr>
            <a:r>
              <a:rPr lang="en-US" sz="1000" i="0" cap="none" dirty="0" smtClean="0">
                <a:solidFill>
                  <a:schemeClr val="tx1"/>
                </a:solidFill>
                <a:latin typeface="Roboto Light"/>
                <a:cs typeface="Roboto Light"/>
              </a:rPr>
              <a:t>© 2016 DST Market Services, LLC. All rights reserved. Member FINRA/SIPC.</a:t>
            </a:r>
          </a:p>
        </p:txBody>
      </p:sp>
    </p:spTree>
    <p:extLst>
      <p:ext uri="{BB962C8B-B14F-4D97-AF65-F5344CB8AC3E}">
        <p14:creationId xmlns:p14="http://schemas.microsoft.com/office/powerpoint/2010/main" val="769519161"/>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rporate, Cover 2">
    <p:spTree>
      <p:nvGrpSpPr>
        <p:cNvPr id="1" name=""/>
        <p:cNvGrpSpPr/>
        <p:nvPr/>
      </p:nvGrpSpPr>
      <p:grpSpPr>
        <a:xfrm>
          <a:off x="0" y="0"/>
          <a:ext cx="0" cy="0"/>
          <a:chOff x="0" y="0"/>
          <a:chExt cx="0" cy="0"/>
        </a:xfrm>
      </p:grpSpPr>
      <p:sp>
        <p:nvSpPr>
          <p:cNvPr id="7" name="Rectangle 6"/>
          <p:cNvSpPr/>
          <p:nvPr userDrawn="1"/>
        </p:nvSpPr>
        <p:spPr>
          <a:xfrm>
            <a:off x="486040" y="1292225"/>
            <a:ext cx="47360" cy="9970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hasCustomPrompt="1"/>
          </p:nvPr>
        </p:nvSpPr>
        <p:spPr>
          <a:xfrm>
            <a:off x="715119" y="1235376"/>
            <a:ext cx="8110016" cy="811539"/>
          </a:xfrm>
        </p:spPr>
        <p:txBody>
          <a:bodyPr>
            <a:noAutofit/>
          </a:bodyPr>
          <a:lstStyle>
            <a:lvl1pPr marL="0" indent="0">
              <a:buClr>
                <a:schemeClr val="bg2"/>
              </a:buClr>
              <a:buSzPct val="105000"/>
              <a:buFont typeface="Arial"/>
              <a:buNone/>
              <a:defRPr sz="2800" i="1" spc="40" baseline="0"/>
            </a:lvl1pPr>
          </a:lstStyle>
          <a:p>
            <a:r>
              <a:rPr lang="en-US" dirty="0" smtClean="0"/>
              <a:t>Add presentation title </a:t>
            </a:r>
            <a:br>
              <a:rPr lang="en-US" dirty="0" smtClean="0"/>
            </a:br>
            <a:r>
              <a:rPr lang="en-US" dirty="0" smtClean="0"/>
              <a:t>across two lines</a:t>
            </a:r>
            <a:endParaRPr lang="en-US" dirty="0"/>
          </a:p>
        </p:txBody>
      </p:sp>
      <p:sp>
        <p:nvSpPr>
          <p:cNvPr id="11" name="Text Placeholder 10"/>
          <p:cNvSpPr>
            <a:spLocks noGrp="1"/>
          </p:cNvSpPr>
          <p:nvPr>
            <p:ph type="body" sz="quarter" idx="10" hasCustomPrompt="1"/>
          </p:nvPr>
        </p:nvSpPr>
        <p:spPr>
          <a:xfrm>
            <a:off x="708203" y="2103755"/>
            <a:ext cx="8101012" cy="211137"/>
          </a:xfrm>
        </p:spPr>
        <p:txBody>
          <a:bodyPr anchor="b" anchorCtr="0">
            <a:noAutofit/>
          </a:bodyPr>
          <a:lstStyle>
            <a:lvl1pPr>
              <a:defRPr sz="1200" i="0" cap="none" baseline="0">
                <a:solidFill>
                  <a:srgbClr val="595959"/>
                </a:solidFill>
                <a:latin typeface="Roboto"/>
                <a:cs typeface="Roboto"/>
              </a:defRPr>
            </a:lvl1pPr>
          </a:lstStyle>
          <a:p>
            <a:pPr lvl="0"/>
            <a:r>
              <a:rPr lang="en-US" dirty="0" smtClean="0"/>
              <a:t>Presenter Name  |  Jan. 1, 2016</a:t>
            </a:r>
          </a:p>
        </p:txBody>
      </p:sp>
      <p:pic>
        <p:nvPicPr>
          <p:cNvPr id="6" name="Picture 5" descr="DST-MC-FullColo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9688" y="3871367"/>
            <a:ext cx="1353312" cy="1012908"/>
          </a:xfrm>
          <a:prstGeom prst="rect">
            <a:avLst/>
          </a:prstGeom>
        </p:spPr>
      </p:pic>
    </p:spTree>
    <p:extLst>
      <p:ext uri="{BB962C8B-B14F-4D97-AF65-F5344CB8AC3E}">
        <p14:creationId xmlns:p14="http://schemas.microsoft.com/office/powerpoint/2010/main" val="337996539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nancial, Standar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Content Placeholder 4"/>
          <p:cNvSpPr>
            <a:spLocks noGrp="1"/>
          </p:cNvSpPr>
          <p:nvPr>
            <p:ph sz="quarter" idx="10"/>
          </p:nvPr>
        </p:nvSpPr>
        <p:spPr>
          <a:xfrm>
            <a:off x="485775" y="247650"/>
            <a:ext cx="7529576" cy="4654296"/>
          </a:xfrm>
          <a:prstGeom prst="rect">
            <a:avLst/>
          </a:prstGeom>
        </p:spPr>
        <p:txBody>
          <a:bodyPr vert="horz" lIns="0" tIns="0" rIns="0" bIns="0" anchor="ctr"/>
          <a:lstStyle>
            <a:lvl1pPr marL="0" indent="0">
              <a:spcAft>
                <a:spcPts val="0"/>
              </a:spcAft>
              <a:buFont typeface="Arial"/>
              <a:buNone/>
              <a:defRPr sz="2600" spc="40">
                <a:solidFill>
                  <a:schemeClr val="tx1"/>
                </a:solidFill>
              </a:defRPr>
            </a:lvl1pPr>
            <a:lvl2pPr marL="0" indent="0">
              <a:spcBef>
                <a:spcPts val="400"/>
              </a:spcBef>
              <a:spcAft>
                <a:spcPts val="0"/>
              </a:spcAft>
              <a:buClr>
                <a:schemeClr val="tx2"/>
              </a:buClr>
              <a:buFont typeface="Arial"/>
              <a:buNone/>
              <a:defRPr sz="1600">
                <a:latin typeface="Roboto Light"/>
                <a:cs typeface="Roboto Light"/>
              </a:defRPr>
            </a:lvl2pPr>
            <a:lvl3pPr marL="365760" indent="-182880">
              <a:spcBef>
                <a:spcPts val="800"/>
              </a:spcBef>
              <a:spcAft>
                <a:spcPts val="0"/>
              </a:spcAft>
              <a:buClr>
                <a:schemeClr val="tx2"/>
              </a:buClr>
              <a:defRPr sz="1600">
                <a:latin typeface="Roboto Light"/>
                <a:cs typeface="Roboto Light"/>
              </a:defRPr>
            </a:lvl3pPr>
            <a:lvl4pPr marL="548640" indent="-182880">
              <a:spcBef>
                <a:spcPts val="800"/>
              </a:spcBef>
              <a:spcAft>
                <a:spcPts val="0"/>
              </a:spcAft>
              <a:buClr>
                <a:schemeClr val="tx2"/>
              </a:buClr>
              <a:buSzPct val="105000"/>
              <a:buFont typeface="Arial"/>
              <a:buChar char="•"/>
              <a:defRPr sz="1600">
                <a:latin typeface="Roboto Light"/>
                <a:cs typeface="Roboto Light"/>
              </a:defRPr>
            </a:lvl4pPr>
            <a:lvl5pPr marL="731520" indent="-182880">
              <a:spcBef>
                <a:spcPts val="800"/>
              </a:spcBef>
              <a:buClr>
                <a:schemeClr val="tx2"/>
              </a:buClr>
              <a:buSzPct val="105000"/>
              <a:buFont typeface="Arial"/>
              <a:buChar char="•"/>
              <a:defRPr sz="16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859343"/>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ncial, Titl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8" name="Rectangle 7"/>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dirty="0" smtClean="0"/>
              <a:t>Click to edit Master title style</a:t>
            </a:r>
            <a:endParaRPr lang="en-US" dirty="0"/>
          </a:p>
        </p:txBody>
      </p:sp>
      <p:sp>
        <p:nvSpPr>
          <p:cNvPr id="11" name="Content Placeholder 4"/>
          <p:cNvSpPr>
            <a:spLocks noGrp="1"/>
          </p:cNvSpPr>
          <p:nvPr>
            <p:ph sz="quarter" idx="10" hasCustomPrompt="1"/>
          </p:nvPr>
        </p:nvSpPr>
        <p:spPr>
          <a:xfrm>
            <a:off x="494087" y="971550"/>
            <a:ext cx="8421313" cy="3930396"/>
          </a:xfrm>
          <a:prstGeom prst="rect">
            <a:avLst/>
          </a:prstGeom>
        </p:spPr>
        <p:txBody>
          <a:bodyPr vert="horz" lIns="0" tIns="0" rIns="0" bIns="0" anchor="t"/>
          <a:lstStyle>
            <a:lvl1pPr marL="0" indent="0">
              <a:spcAft>
                <a:spcPts val="0"/>
              </a:spcAft>
              <a:buFont typeface="Arial"/>
              <a:buNone/>
              <a:defRPr sz="1600" i="0" cap="none" spc="0">
                <a:solidFill>
                  <a:schemeClr val="tx1"/>
                </a:solidFill>
              </a:defRPr>
            </a:lvl1pPr>
            <a:lvl2pPr marL="365760" indent="-182880">
              <a:spcBef>
                <a:spcPts val="800"/>
              </a:spcBef>
              <a:spcAft>
                <a:spcPts val="0"/>
              </a:spcAft>
              <a:buClr>
                <a:schemeClr val="tx2"/>
              </a:buClr>
              <a:buFont typeface="Arial" charset="0"/>
              <a:buChar char="•"/>
              <a:defRPr sz="1600">
                <a:latin typeface="Roboto Light"/>
                <a:cs typeface="Roboto Light"/>
              </a:defRPr>
            </a:lvl2pPr>
            <a:lvl3pPr marL="548640" indent="-182880">
              <a:spcBef>
                <a:spcPts val="800"/>
              </a:spcBef>
              <a:spcAft>
                <a:spcPts val="0"/>
              </a:spcAft>
              <a:buClr>
                <a:schemeClr val="tx2"/>
              </a:buClr>
              <a:defRPr sz="1600">
                <a:latin typeface="Roboto Light"/>
                <a:cs typeface="Roboto Light"/>
              </a:defRPr>
            </a:lvl3pPr>
            <a:lvl4pPr marL="731520" indent="-182880">
              <a:spcBef>
                <a:spcPts val="800"/>
              </a:spcBef>
              <a:spcAft>
                <a:spcPts val="0"/>
              </a:spcAft>
              <a:buClr>
                <a:schemeClr val="tx2"/>
              </a:buClr>
              <a:buSzPct val="105000"/>
              <a:buFont typeface="Arial"/>
              <a:buChar char="•"/>
              <a:defRPr sz="1600">
                <a:latin typeface="Roboto Light"/>
                <a:cs typeface="Roboto Light"/>
              </a:defRPr>
            </a:lvl4pPr>
            <a:lvl5pPr marL="914400" indent="-182880">
              <a:spcBef>
                <a:spcPts val="800"/>
              </a:spcBef>
              <a:buClr>
                <a:schemeClr val="tx2"/>
              </a:buClr>
              <a:buSzPct val="105000"/>
              <a:buFont typeface="Arial"/>
              <a:buChar char="•"/>
              <a:defRPr sz="16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82734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nancial, Titled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8" name="Rectangle 7"/>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3"/>
          <p:cNvSpPr>
            <a:spLocks noGrp="1"/>
          </p:cNvSpPr>
          <p:nvPr>
            <p:ph type="pic" sz="quarter" idx="11" hasCustomPrompt="1"/>
          </p:nvPr>
        </p:nvSpPr>
        <p:spPr>
          <a:xfrm>
            <a:off x="495300" y="971551"/>
            <a:ext cx="8402638" cy="3930522"/>
          </a:xfrm>
          <a:noFill/>
          <a:ln>
            <a:noFill/>
          </a:ln>
        </p:spPr>
        <p:txBody>
          <a:bodyPr lIns="182880" tIns="182880" rIns="182880" bIns="182880"/>
          <a:lstStyle>
            <a:lvl1pPr>
              <a:defRPr/>
            </a:lvl1pPr>
          </a:lstStyle>
          <a:p>
            <a:pPr lvl="1"/>
            <a:r>
              <a:rPr lang="en-US" dirty="0" smtClean="0"/>
              <a:t>Click to add picture …</a:t>
            </a:r>
            <a:endParaRPr lang="en-US" dirty="0"/>
          </a:p>
        </p:txBody>
      </p:sp>
    </p:spTree>
    <p:extLst>
      <p:ext uri="{BB962C8B-B14F-4D97-AF65-F5344CB8AC3E}">
        <p14:creationId xmlns:p14="http://schemas.microsoft.com/office/powerpoint/2010/main" val="126945388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nancial, Photo">
    <p:spTree>
      <p:nvGrpSpPr>
        <p:cNvPr id="1" name=""/>
        <p:cNvGrpSpPr/>
        <p:nvPr/>
      </p:nvGrpSpPr>
      <p:grpSpPr>
        <a:xfrm>
          <a:off x="0" y="0"/>
          <a:ext cx="0" cy="0"/>
          <a:chOff x="0" y="0"/>
          <a:chExt cx="0" cy="0"/>
        </a:xfrm>
      </p:grpSpPr>
      <p:sp>
        <p:nvSpPr>
          <p:cNvPr id="5" name="Rectangle 4"/>
          <p:cNvSpPr/>
          <p:nvPr userDrawn="1"/>
        </p:nvSpPr>
        <p:spPr>
          <a:xfrm>
            <a:off x="8064708" y="172387"/>
            <a:ext cx="981856" cy="7195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1" hasCustomPrompt="1"/>
          </p:nvPr>
        </p:nvSpPr>
        <p:spPr>
          <a:xfrm>
            <a:off x="300077" y="247777"/>
            <a:ext cx="8597861" cy="4654296"/>
          </a:xfrm>
          <a:noFill/>
          <a:ln>
            <a:noFill/>
          </a:ln>
        </p:spPr>
        <p:txBody>
          <a:bodyPr lIns="182880" tIns="182880" rIns="182880" bIns="182880"/>
          <a:lstStyle>
            <a:lvl1pPr>
              <a:defRPr/>
            </a:lvl1pPr>
          </a:lstStyle>
          <a:p>
            <a:pPr lvl="1"/>
            <a:r>
              <a:rPr lang="en-US" dirty="0" smtClean="0"/>
              <a:t>Click to add picture …</a:t>
            </a:r>
            <a:endParaRPr lang="en-US" dirty="0"/>
          </a:p>
        </p:txBody>
      </p:sp>
      <p:sp>
        <p:nvSpPr>
          <p:cNvPr id="7" name="Rectangle 6"/>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29753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nancial, Box 2">
    <p:spTree>
      <p:nvGrpSpPr>
        <p:cNvPr id="1" name=""/>
        <p:cNvGrpSpPr/>
        <p:nvPr/>
      </p:nvGrpSpPr>
      <p:grpSpPr>
        <a:xfrm>
          <a:off x="0" y="0"/>
          <a:ext cx="0" cy="0"/>
          <a:chOff x="0" y="0"/>
          <a:chExt cx="0" cy="0"/>
        </a:xfrm>
      </p:grpSpPr>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7" name="Rectangle 6"/>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7"/>
          <p:cNvSpPr>
            <a:spLocks noGrp="1"/>
          </p:cNvSpPr>
          <p:nvPr>
            <p:ph type="body" sz="quarter" idx="13" hasCustomPrompt="1"/>
          </p:nvPr>
        </p:nvSpPr>
        <p:spPr>
          <a:xfrm>
            <a:off x="496312" y="1535232"/>
            <a:ext cx="4023360"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marL="731520" indent="-182880">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
        <p:nvSpPr>
          <p:cNvPr id="11" name="Text Placeholder 7"/>
          <p:cNvSpPr>
            <a:spLocks noGrp="1"/>
          </p:cNvSpPr>
          <p:nvPr>
            <p:ph type="body" sz="quarter" idx="14" hasCustomPrompt="1"/>
          </p:nvPr>
        </p:nvSpPr>
        <p:spPr>
          <a:xfrm>
            <a:off x="4883727" y="1535232"/>
            <a:ext cx="4023360"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marL="731520" indent="-182880">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Tree>
    <p:extLst>
      <p:ext uri="{BB962C8B-B14F-4D97-AF65-F5344CB8AC3E}">
        <p14:creationId xmlns:p14="http://schemas.microsoft.com/office/powerpoint/2010/main" val="76543780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nancial, Box 3">
    <p:spTree>
      <p:nvGrpSpPr>
        <p:cNvPr id="1" name=""/>
        <p:cNvGrpSpPr/>
        <p:nvPr/>
      </p:nvGrpSpPr>
      <p:grpSpPr>
        <a:xfrm>
          <a:off x="0" y="0"/>
          <a:ext cx="0" cy="0"/>
          <a:chOff x="0" y="0"/>
          <a:chExt cx="0" cy="0"/>
        </a:xfrm>
      </p:grpSpPr>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9" name="Rectangle 8"/>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7"/>
          <p:cNvSpPr>
            <a:spLocks noGrp="1"/>
          </p:cNvSpPr>
          <p:nvPr>
            <p:ph type="body" sz="quarter" idx="11" hasCustomPrompt="1"/>
          </p:nvPr>
        </p:nvSpPr>
        <p:spPr>
          <a:xfrm>
            <a:off x="496312"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
        <p:nvSpPr>
          <p:cNvPr id="8" name="Text Placeholder 7"/>
          <p:cNvSpPr>
            <a:spLocks noGrp="1"/>
          </p:cNvSpPr>
          <p:nvPr>
            <p:ph type="body" sz="quarter" idx="12" hasCustomPrompt="1"/>
          </p:nvPr>
        </p:nvSpPr>
        <p:spPr>
          <a:xfrm>
            <a:off x="3409028"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smtClean="0"/>
              <a:t>Add text </a:t>
            </a:r>
            <a:r>
              <a:rPr lang="is-IS" dirty="0" smtClean="0"/>
              <a:t>…</a:t>
            </a:r>
          </a:p>
        </p:txBody>
      </p:sp>
      <p:sp>
        <p:nvSpPr>
          <p:cNvPr id="11" name="Text Placeholder 7"/>
          <p:cNvSpPr>
            <a:spLocks noGrp="1"/>
          </p:cNvSpPr>
          <p:nvPr>
            <p:ph type="body" sz="quarter" idx="13" hasCustomPrompt="1"/>
          </p:nvPr>
        </p:nvSpPr>
        <p:spPr>
          <a:xfrm>
            <a:off x="6321743"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Tree>
    <p:extLst>
      <p:ext uri="{BB962C8B-B14F-4D97-AF65-F5344CB8AC3E}">
        <p14:creationId xmlns:p14="http://schemas.microsoft.com/office/powerpoint/2010/main" val="76667602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nancial, Box 4">
    <p:spTree>
      <p:nvGrpSpPr>
        <p:cNvPr id="1" name=""/>
        <p:cNvGrpSpPr/>
        <p:nvPr/>
      </p:nvGrpSpPr>
      <p:grpSpPr>
        <a:xfrm>
          <a:off x="0" y="0"/>
          <a:ext cx="0" cy="0"/>
          <a:chOff x="0" y="0"/>
          <a:chExt cx="0" cy="0"/>
        </a:xfrm>
      </p:grpSpPr>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9" name="Rectangle 8"/>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17" hasCustomPrompt="1"/>
          </p:nvPr>
        </p:nvSpPr>
        <p:spPr>
          <a:xfrm>
            <a:off x="495300"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5" name="Text Placeholder 7"/>
          <p:cNvSpPr>
            <a:spLocks noGrp="1"/>
          </p:cNvSpPr>
          <p:nvPr>
            <p:ph type="body" sz="quarter" idx="18" hasCustomPrompt="1"/>
          </p:nvPr>
        </p:nvSpPr>
        <p:spPr>
          <a:xfrm>
            <a:off x="2689629"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baseline="0">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6" name="Text Placeholder 7"/>
          <p:cNvSpPr>
            <a:spLocks noGrp="1"/>
          </p:cNvSpPr>
          <p:nvPr>
            <p:ph type="body" sz="quarter" idx="19" hasCustomPrompt="1"/>
          </p:nvPr>
        </p:nvSpPr>
        <p:spPr>
          <a:xfrm>
            <a:off x="4883958"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7" name="Text Placeholder 7"/>
          <p:cNvSpPr>
            <a:spLocks noGrp="1"/>
          </p:cNvSpPr>
          <p:nvPr>
            <p:ph type="body" sz="quarter" idx="20" hasCustomPrompt="1"/>
          </p:nvPr>
        </p:nvSpPr>
        <p:spPr>
          <a:xfrm>
            <a:off x="7078287"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Tree>
    <p:extLst>
      <p:ext uri="{BB962C8B-B14F-4D97-AF65-F5344CB8AC3E}">
        <p14:creationId xmlns:p14="http://schemas.microsoft.com/office/powerpoint/2010/main" val="16545497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ial, Image Left">
    <p:spTree>
      <p:nvGrpSpPr>
        <p:cNvPr id="1" name=""/>
        <p:cNvGrpSpPr/>
        <p:nvPr/>
      </p:nvGrpSpPr>
      <p:grpSpPr>
        <a:xfrm>
          <a:off x="0" y="0"/>
          <a:ext cx="0" cy="0"/>
          <a:chOff x="0" y="0"/>
          <a:chExt cx="0" cy="0"/>
        </a:xfrm>
      </p:grpSpPr>
      <p:sp>
        <p:nvSpPr>
          <p:cNvPr id="10" name="Text Placeholder 7"/>
          <p:cNvSpPr>
            <a:spLocks noGrp="1"/>
          </p:cNvSpPr>
          <p:nvPr>
            <p:ph type="body" sz="quarter" idx="12" hasCustomPrompt="1"/>
          </p:nvPr>
        </p:nvSpPr>
        <p:spPr>
          <a:xfrm>
            <a:off x="4786443" y="979488"/>
            <a:ext cx="409685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7" name="Picture Placeholder 6"/>
          <p:cNvSpPr>
            <a:spLocks noGrp="1"/>
          </p:cNvSpPr>
          <p:nvPr>
            <p:ph type="pic" sz="quarter" idx="13" hasCustomPrompt="1"/>
          </p:nvPr>
        </p:nvSpPr>
        <p:spPr>
          <a:xfrm>
            <a:off x="492219" y="979488"/>
            <a:ext cx="4041648" cy="3929062"/>
          </a:xfrm>
          <a:ln>
            <a:noFill/>
          </a:ln>
        </p:spPr>
        <p:txBody>
          <a:bodyPr/>
          <a:lstStyle>
            <a:lvl1pPr>
              <a:defRPr baseline="0"/>
            </a:lvl1pPr>
          </a:lstStyle>
          <a:p>
            <a:pPr lvl="1"/>
            <a:r>
              <a:rPr lang="en-US" dirty="0" smtClean="0"/>
              <a:t>Click to add photo …</a:t>
            </a:r>
            <a:endParaRPr lang="en-US" dirty="0"/>
          </a:p>
        </p:txBody>
      </p:sp>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8" name="Rectangle 7"/>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17961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ncial, Image Right">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4862640" y="979488"/>
            <a:ext cx="4041648" cy="3929062"/>
          </a:xfrm>
          <a:ln>
            <a:noFill/>
          </a:ln>
        </p:spPr>
        <p:txBody>
          <a:bodyPr/>
          <a:lstStyle>
            <a:lvl1pPr>
              <a:defRPr baseline="0"/>
            </a:lvl1pPr>
          </a:lstStyle>
          <a:p>
            <a:pPr lvl="1"/>
            <a:r>
              <a:rPr lang="en-US" dirty="0" smtClean="0"/>
              <a:t>Click to add photo …</a:t>
            </a:r>
            <a:endParaRPr lang="en-US" dirty="0"/>
          </a:p>
        </p:txBody>
      </p:sp>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Text Placeholder 7"/>
          <p:cNvSpPr>
            <a:spLocks noGrp="1"/>
          </p:cNvSpPr>
          <p:nvPr>
            <p:ph type="body" sz="quarter" idx="14" hasCustomPrompt="1"/>
          </p:nvPr>
        </p:nvSpPr>
        <p:spPr>
          <a:xfrm>
            <a:off x="488826" y="979488"/>
            <a:ext cx="409685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9" name="Rectangle 8"/>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02081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nancial, Text 2">
    <p:spTree>
      <p:nvGrpSpPr>
        <p:cNvPr id="1" name=""/>
        <p:cNvGrpSpPr/>
        <p:nvPr/>
      </p:nvGrpSpPr>
      <p:grpSpPr>
        <a:xfrm>
          <a:off x="0" y="0"/>
          <a:ext cx="0" cy="0"/>
          <a:chOff x="0" y="0"/>
          <a:chExt cx="0" cy="0"/>
        </a:xfrm>
      </p:grpSpPr>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Text Placeholder 7"/>
          <p:cNvSpPr>
            <a:spLocks noGrp="1"/>
          </p:cNvSpPr>
          <p:nvPr>
            <p:ph type="body" sz="quarter" idx="14" hasCustomPrompt="1"/>
          </p:nvPr>
        </p:nvSpPr>
        <p:spPr>
          <a:xfrm>
            <a:off x="488826" y="979488"/>
            <a:ext cx="405993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5" name="Text Placeholder 7"/>
          <p:cNvSpPr>
            <a:spLocks noGrp="1"/>
          </p:cNvSpPr>
          <p:nvPr>
            <p:ph type="body" sz="quarter" idx="15" hasCustomPrompt="1"/>
          </p:nvPr>
        </p:nvSpPr>
        <p:spPr>
          <a:xfrm>
            <a:off x="4844352" y="979488"/>
            <a:ext cx="405993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7" name="Rectangle 6"/>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24812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rporate, Disclaimer">
    <p:spTree>
      <p:nvGrpSpPr>
        <p:cNvPr id="1" name=""/>
        <p:cNvGrpSpPr/>
        <p:nvPr/>
      </p:nvGrpSpPr>
      <p:grpSpPr>
        <a:xfrm>
          <a:off x="0" y="0"/>
          <a:ext cx="0" cy="0"/>
          <a:chOff x="0" y="0"/>
          <a:chExt cx="0" cy="0"/>
        </a:xfrm>
      </p:grpSpPr>
      <p:sp>
        <p:nvSpPr>
          <p:cNvPr id="2" name="Text Placeholder 10"/>
          <p:cNvSpPr txBox="1">
            <a:spLocks/>
          </p:cNvSpPr>
          <p:nvPr userDrawn="1"/>
        </p:nvSpPr>
        <p:spPr>
          <a:xfrm>
            <a:off x="485775" y="247650"/>
            <a:ext cx="7315200" cy="4648200"/>
          </a:xfrm>
          <a:prstGeom prst="rect">
            <a:avLst/>
          </a:prstGeom>
        </p:spPr>
        <p:txBody>
          <a:bodyPr vert="horz" wrap="square" lIns="0" tIns="0" rIns="0" bIns="0" rtlCol="0" anchor="ctr" anchorCtr="0">
            <a:noAutofit/>
          </a:bodyPr>
          <a:lstStyle>
            <a:lvl1pPr marL="0" marR="0" indent="0" algn="l" defTabSz="914400" rtl="0" eaLnBrk="1" fontAlgn="auto" latinLnBrk="0" hangingPunct="1">
              <a:lnSpc>
                <a:spcPct val="100000"/>
              </a:lnSpc>
              <a:spcBef>
                <a:spcPts val="0"/>
              </a:spcBef>
              <a:spcAft>
                <a:spcPts val="500"/>
              </a:spcAft>
              <a:buClr>
                <a:schemeClr val="accent4"/>
              </a:buClr>
              <a:buSzPct val="105000"/>
              <a:buFont typeface="Arial" panose="020B0604020202020204" pitchFamily="34" charset="0"/>
              <a:buNone/>
              <a:tabLst/>
              <a:defRPr lang="en-US" sz="3200" b="0" i="1" kern="1200" cap="all" dirty="0" smtClean="0">
                <a:solidFill>
                  <a:schemeClr val="accent6"/>
                </a:solidFill>
                <a:latin typeface="Roboto Light"/>
                <a:ea typeface="+mj-ea"/>
                <a:cs typeface="Roboto Light"/>
              </a:defRPr>
            </a:lvl1pPr>
            <a:lvl2pPr marL="0" marR="0" indent="0" algn="l" defTabSz="914400" rtl="0" eaLnBrk="1" fontAlgn="auto" latinLnBrk="0" hangingPunct="1">
              <a:lnSpc>
                <a:spcPct val="100000"/>
              </a:lnSpc>
              <a:spcBef>
                <a:spcPts val="600"/>
              </a:spcBef>
              <a:spcAft>
                <a:spcPts val="500"/>
              </a:spcAft>
              <a:buClr>
                <a:schemeClr val="accent4"/>
              </a:buClr>
              <a:buSzPct val="105000"/>
              <a:buFont typeface="Arial"/>
              <a:buNone/>
              <a:tabLst/>
              <a:defRPr sz="2400" kern="1200">
                <a:solidFill>
                  <a:srgbClr val="000000"/>
                </a:solidFill>
                <a:latin typeface="Roboto"/>
                <a:ea typeface="+mn-ea"/>
                <a:cs typeface="Roboto"/>
              </a:defRPr>
            </a:lvl2pPr>
            <a:lvl3pPr marL="457200" marR="0" indent="-228600" algn="l" defTabSz="914400" rtl="0" eaLnBrk="1" fontAlgn="auto" latinLnBrk="0" hangingPunct="1">
              <a:lnSpc>
                <a:spcPct val="100000"/>
              </a:lnSpc>
              <a:spcBef>
                <a:spcPts val="600"/>
              </a:spcBef>
              <a:spcAft>
                <a:spcPts val="500"/>
              </a:spcAft>
              <a:buClr>
                <a:schemeClr val="accent4"/>
              </a:buClr>
              <a:buSzPct val="105000"/>
              <a:buFont typeface="Arial"/>
              <a:buChar char="•"/>
              <a:tabLst/>
              <a:defRPr sz="2200" kern="1200">
                <a:solidFill>
                  <a:srgbClr val="000000"/>
                </a:solidFill>
                <a:latin typeface="Roboto"/>
                <a:ea typeface="+mn-ea"/>
                <a:cs typeface="Roboto"/>
              </a:defRPr>
            </a:lvl3pPr>
            <a:lvl4pPr marL="739775" marR="0" indent="-269875" algn="l" defTabSz="914400" rtl="0" eaLnBrk="1" fontAlgn="auto" latinLnBrk="0" hangingPunct="1">
              <a:lnSpc>
                <a:spcPct val="100000"/>
              </a:lnSpc>
              <a:spcBef>
                <a:spcPts val="400"/>
              </a:spcBef>
              <a:spcAft>
                <a:spcPts val="500"/>
              </a:spcAft>
              <a:buClr>
                <a:schemeClr val="accent4"/>
              </a:buClr>
              <a:buSzPct val="100000"/>
              <a:buFont typeface="Courier New"/>
              <a:buChar char="o"/>
              <a:tabLst/>
              <a:defRPr sz="2000" kern="1200">
                <a:solidFill>
                  <a:srgbClr val="000000"/>
                </a:solidFill>
                <a:latin typeface="Roboto"/>
                <a:ea typeface="+mn-ea"/>
                <a:cs typeface="Roboto"/>
              </a:defRPr>
            </a:lvl4pPr>
            <a:lvl5pPr marL="228600" marR="0" indent="-228600" algn="l" defTabSz="914400" rtl="0" eaLnBrk="1" fontAlgn="auto" latinLnBrk="0" hangingPunct="1">
              <a:lnSpc>
                <a:spcPct val="100000"/>
              </a:lnSpc>
              <a:spcBef>
                <a:spcPts val="600"/>
              </a:spcBef>
              <a:spcAft>
                <a:spcPts val="0"/>
              </a:spcAft>
              <a:buClr>
                <a:srgbClr val="51626F"/>
              </a:buClr>
              <a:buSzPct val="90000"/>
              <a:buFont typeface="+mj-lt"/>
              <a:buAutoNum type="arabicPeriod"/>
              <a:tabLst/>
              <a:defRPr sz="1200" kern="1200">
                <a:solidFill>
                  <a:srgbClr val="000000"/>
                </a:solidFill>
                <a:latin typeface="Roboto"/>
                <a:ea typeface="+mn-ea"/>
                <a:cs typeface="Roboto"/>
              </a:defRPr>
            </a:lvl5pPr>
            <a:lvl6pPr marL="457200" marR="0" indent="-228600" algn="l" defTabSz="914400" rtl="0" eaLnBrk="1" fontAlgn="auto" latinLnBrk="0" hangingPunct="1">
              <a:lnSpc>
                <a:spcPct val="100000"/>
              </a:lnSpc>
              <a:spcBef>
                <a:spcPts val="600"/>
              </a:spcBef>
              <a:spcAft>
                <a:spcPts val="0"/>
              </a:spcAft>
              <a:buClrTx/>
              <a:buSzPct val="90000"/>
              <a:buFont typeface="+mj-lt"/>
              <a:buAutoNum type="alphaLcPeriod"/>
              <a:tabLst/>
              <a:defRPr sz="2000" kern="1200">
                <a:solidFill>
                  <a:schemeClr val="tx1"/>
                </a:solidFill>
                <a:latin typeface="+mn-lt"/>
                <a:ea typeface="+mn-ea"/>
                <a:cs typeface="+mn-cs"/>
              </a:defRPr>
            </a:lvl6pPr>
            <a:lvl7pPr marL="685800" marR="0" indent="-228600" algn="l" defTabSz="914400" rtl="0" eaLnBrk="1" fontAlgn="auto" latinLnBrk="0" hangingPunct="1">
              <a:lnSpc>
                <a:spcPct val="100000"/>
              </a:lnSpc>
              <a:spcBef>
                <a:spcPts val="400"/>
              </a:spcBef>
              <a:spcAft>
                <a:spcPts val="0"/>
              </a:spcAft>
              <a:buClr>
                <a:srgbClr val="51626F"/>
              </a:buClr>
              <a:buSzPct val="90000"/>
              <a:buFont typeface="+mj-lt"/>
              <a:buAutoNum type="romanLcPeriod"/>
              <a:tabLst/>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600" spc="40" dirty="0" smtClean="0">
                <a:solidFill>
                  <a:srgbClr val="000000"/>
                </a:solidFill>
              </a:rPr>
              <a:t>Disclaimer</a:t>
            </a:r>
          </a:p>
          <a:p>
            <a:pPr algn="l">
              <a:spcAft>
                <a:spcPts val="1000"/>
              </a:spcAft>
            </a:pPr>
            <a:r>
              <a:rPr lang="en-US" sz="1000" i="0" cap="none" dirty="0" smtClean="0">
                <a:solidFill>
                  <a:schemeClr val="tx1"/>
                </a:solidFill>
                <a:latin typeface="Roboto Light"/>
                <a:cs typeface="Roboto Light"/>
              </a:rPr>
              <a:t>The enclosed materials are highly sensitive, proprietary and confidential. Please use every effort to safeguard the confidentiality</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of these materials. Please do not copy, distribute, use, share or otherwise provide access to these materials to any person inside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or outside DST Systems, Inc. without prior written approval.</a:t>
            </a:r>
          </a:p>
          <a:p>
            <a:pPr algn="l">
              <a:spcAft>
                <a:spcPts val="1000"/>
              </a:spcAft>
            </a:pPr>
            <a:r>
              <a:rPr lang="en-US" sz="1000" i="0" cap="none" dirty="0" smtClean="0">
                <a:solidFill>
                  <a:schemeClr val="tx1"/>
                </a:solidFill>
                <a:latin typeface="Roboto Light"/>
                <a:cs typeface="Roboto Light"/>
              </a:rPr>
              <a:t>This proprietary, confidential presentation is for general informational purposes only and does not constitute an agreement.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By making this presentation available to you, we are not granting any express or implied rights or licenses under any intellectual property right.</a:t>
            </a:r>
          </a:p>
          <a:p>
            <a:pPr algn="l">
              <a:spcAft>
                <a:spcPts val="1000"/>
              </a:spcAft>
            </a:pPr>
            <a:r>
              <a:rPr lang="en-US" sz="1000" i="0" cap="none" dirty="0" smtClean="0">
                <a:solidFill>
                  <a:schemeClr val="tx1"/>
                </a:solidFill>
                <a:latin typeface="Roboto Light"/>
                <a:cs typeface="Roboto Light"/>
              </a:rPr>
              <a:t>If we permit your printing, copying or transmitting of content in this presentation, it is under a non-exclusive, non-transferable, limited license, and you must include or refer to the copyright notice contained in this document. You may not create derivative works of this presentation or its content without our prior written permission. Any reference in this presentation to another entity or its products or services is provided for convenience only and does not constitute an offer to sell, or the solicitation of an offer to buy, any products or services offered by such entity, nor does such reference constitute our endorsement, referral, or recommendation.</a:t>
            </a:r>
          </a:p>
          <a:p>
            <a:pPr algn="l">
              <a:spcAft>
                <a:spcPts val="1000"/>
              </a:spcAft>
            </a:pPr>
            <a:r>
              <a:rPr lang="en-US" sz="1000" i="0" cap="none" dirty="0" smtClean="0">
                <a:solidFill>
                  <a:schemeClr val="tx1"/>
                </a:solidFill>
                <a:latin typeface="Roboto Light"/>
                <a:cs typeface="Roboto Light"/>
              </a:rPr>
              <a:t>Our trademarks and service marks and those of third parties used in this presentation are the property of their respective owners. </a:t>
            </a:r>
          </a:p>
          <a:p>
            <a:pPr algn="l">
              <a:spcAft>
                <a:spcPts val="1000"/>
              </a:spcAft>
            </a:pPr>
            <a:r>
              <a:rPr lang="en-US" sz="1000" i="0" cap="none" dirty="0" smtClean="0">
                <a:solidFill>
                  <a:schemeClr val="tx1"/>
                </a:solidFill>
                <a:latin typeface="Roboto Light"/>
                <a:cs typeface="Roboto Light"/>
              </a:rPr>
              <a:t>©</a:t>
            </a:r>
            <a:r>
              <a:rPr lang="en-US" sz="1000" i="0" cap="none" baseline="0" dirty="0" smtClean="0">
                <a:solidFill>
                  <a:schemeClr val="tx1"/>
                </a:solidFill>
                <a:latin typeface="Roboto Light"/>
                <a:cs typeface="Roboto Light"/>
              </a:rPr>
              <a:t> </a:t>
            </a:r>
            <a:r>
              <a:rPr lang="en-US" sz="1000" i="0" cap="none" dirty="0" smtClean="0">
                <a:solidFill>
                  <a:schemeClr val="tx1"/>
                </a:solidFill>
                <a:latin typeface="Roboto Light"/>
                <a:cs typeface="Roboto Light"/>
              </a:rPr>
              <a:t>2016 DST Systems, Inc. All rights reserved.</a:t>
            </a:r>
          </a:p>
        </p:txBody>
      </p:sp>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Rectangle 4"/>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670849"/>
      </p:ext>
    </p:extLst>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nancial, Out of Bra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4" name="Picture Placeholder 3"/>
          <p:cNvSpPr>
            <a:spLocks noGrp="1"/>
          </p:cNvSpPr>
          <p:nvPr>
            <p:ph type="pic" sz="quarter" idx="11" hasCustomPrompt="1"/>
          </p:nvPr>
        </p:nvSpPr>
        <p:spPr>
          <a:xfrm>
            <a:off x="508000" y="961195"/>
            <a:ext cx="8378435" cy="3922794"/>
          </a:xfrm>
          <a:ln w="38100" cmpd="sng">
            <a:solidFill>
              <a:schemeClr val="tx1"/>
            </a:solidFill>
            <a:prstDash val="solid"/>
            <a:miter lim="800000"/>
          </a:ln>
        </p:spPr>
        <p:txBody>
          <a:bodyPr lIns="182880" tIns="182880" rIns="182880" bIns="182880"/>
          <a:lstStyle>
            <a:lvl1pPr>
              <a:defRPr/>
            </a:lvl1pPr>
            <a:lvl2pPr>
              <a:defRPr baseline="0"/>
            </a:lvl2pPr>
          </a:lstStyle>
          <a:p>
            <a:pPr lvl="1"/>
            <a:r>
              <a:rPr lang="en-US" dirty="0" smtClean="0"/>
              <a:t>Click to add out-of-brand element…</a:t>
            </a:r>
            <a:endParaRPr lang="en-US" dirty="0"/>
          </a:p>
        </p:txBody>
      </p:sp>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Rectangle 5"/>
          <p:cNvSpPr/>
          <p:nvPr userDrawn="1"/>
        </p:nvSpPr>
        <p:spPr>
          <a:xfrm>
            <a:off x="247021" y="247650"/>
            <a:ext cx="57779" cy="4654296"/>
          </a:xfrm>
          <a:prstGeom prst="rect">
            <a:avLst/>
          </a:prstGeom>
          <a:solidFill>
            <a:srgbClr val="5DB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01242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ealth, Cover 1">
    <p:spTree>
      <p:nvGrpSpPr>
        <p:cNvPr id="1" name=""/>
        <p:cNvGrpSpPr/>
        <p:nvPr/>
      </p:nvGrpSpPr>
      <p:grpSpPr>
        <a:xfrm>
          <a:off x="0" y="0"/>
          <a:ext cx="0" cy="0"/>
          <a:chOff x="0" y="0"/>
          <a:chExt cx="0" cy="0"/>
        </a:xfrm>
      </p:grpSpPr>
      <p:sp>
        <p:nvSpPr>
          <p:cNvPr id="7" name="Rectangle 6"/>
          <p:cNvSpPr/>
          <p:nvPr userDrawn="1"/>
        </p:nvSpPr>
        <p:spPr>
          <a:xfrm>
            <a:off x="486040" y="1717675"/>
            <a:ext cx="45719" cy="5715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hasCustomPrompt="1"/>
          </p:nvPr>
        </p:nvSpPr>
        <p:spPr>
          <a:xfrm>
            <a:off x="715119" y="1235376"/>
            <a:ext cx="8110016" cy="811539"/>
          </a:xfrm>
        </p:spPr>
        <p:txBody>
          <a:bodyPr>
            <a:noAutofit/>
          </a:bodyPr>
          <a:lstStyle>
            <a:lvl1pPr marL="0" indent="0">
              <a:buClr>
                <a:schemeClr val="bg2"/>
              </a:buClr>
              <a:buSzPct val="105000"/>
              <a:buFont typeface="Arial"/>
              <a:buNone/>
              <a:defRPr sz="2800" spc="40" baseline="0"/>
            </a:lvl1pPr>
          </a:lstStyle>
          <a:p>
            <a:r>
              <a:rPr lang="en-US" dirty="0" smtClean="0"/>
              <a:t>Add presentation title </a:t>
            </a:r>
            <a:endParaRPr lang="en-US" dirty="0"/>
          </a:p>
        </p:txBody>
      </p:sp>
      <p:sp>
        <p:nvSpPr>
          <p:cNvPr id="11" name="Text Placeholder 10"/>
          <p:cNvSpPr>
            <a:spLocks noGrp="1"/>
          </p:cNvSpPr>
          <p:nvPr>
            <p:ph type="body" sz="quarter" idx="10" hasCustomPrompt="1"/>
          </p:nvPr>
        </p:nvSpPr>
        <p:spPr>
          <a:xfrm>
            <a:off x="708203" y="2103755"/>
            <a:ext cx="8101012" cy="211137"/>
          </a:xfrm>
        </p:spPr>
        <p:txBody>
          <a:bodyPr anchor="b" anchorCtr="0">
            <a:noAutofit/>
          </a:bodyPr>
          <a:lstStyle>
            <a:lvl1pPr>
              <a:defRPr sz="1200" i="0" cap="none" baseline="0">
                <a:solidFill>
                  <a:srgbClr val="595959"/>
                </a:solidFill>
                <a:latin typeface="Roboto"/>
                <a:cs typeface="Roboto"/>
              </a:defRPr>
            </a:lvl1pPr>
          </a:lstStyle>
          <a:p>
            <a:pPr lvl="0"/>
            <a:r>
              <a:rPr lang="en-US" dirty="0" smtClean="0"/>
              <a:t>Presenter Name  |  Jan. 1, 2016</a:t>
            </a:r>
          </a:p>
        </p:txBody>
      </p:sp>
      <p:pic>
        <p:nvPicPr>
          <p:cNvPr id="6" name="Picture 5" descr="DST-MC-FullColo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9688" y="3871367"/>
            <a:ext cx="1353312" cy="1012908"/>
          </a:xfrm>
          <a:prstGeom prst="rect">
            <a:avLst/>
          </a:prstGeom>
        </p:spPr>
      </p:pic>
    </p:spTree>
    <p:extLst>
      <p:ext uri="{BB962C8B-B14F-4D97-AF65-F5344CB8AC3E}">
        <p14:creationId xmlns:p14="http://schemas.microsoft.com/office/powerpoint/2010/main" val="136987567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Health, Cover 2">
    <p:spTree>
      <p:nvGrpSpPr>
        <p:cNvPr id="1" name=""/>
        <p:cNvGrpSpPr/>
        <p:nvPr/>
      </p:nvGrpSpPr>
      <p:grpSpPr>
        <a:xfrm>
          <a:off x="0" y="0"/>
          <a:ext cx="0" cy="0"/>
          <a:chOff x="0" y="0"/>
          <a:chExt cx="0" cy="0"/>
        </a:xfrm>
      </p:grpSpPr>
      <p:sp>
        <p:nvSpPr>
          <p:cNvPr id="7" name="Rectangle 6"/>
          <p:cNvSpPr/>
          <p:nvPr userDrawn="1"/>
        </p:nvSpPr>
        <p:spPr>
          <a:xfrm>
            <a:off x="486040" y="1292225"/>
            <a:ext cx="47360" cy="9970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hasCustomPrompt="1"/>
          </p:nvPr>
        </p:nvSpPr>
        <p:spPr>
          <a:xfrm>
            <a:off x="715119" y="1235376"/>
            <a:ext cx="8110016" cy="811539"/>
          </a:xfrm>
        </p:spPr>
        <p:txBody>
          <a:bodyPr>
            <a:noAutofit/>
          </a:bodyPr>
          <a:lstStyle>
            <a:lvl1pPr marL="0" indent="0">
              <a:buClr>
                <a:schemeClr val="bg2"/>
              </a:buClr>
              <a:buSzPct val="105000"/>
              <a:buFont typeface="Arial"/>
              <a:buNone/>
              <a:defRPr sz="2800" i="1" spc="40" baseline="0"/>
            </a:lvl1pPr>
          </a:lstStyle>
          <a:p>
            <a:r>
              <a:rPr lang="en-US" dirty="0" smtClean="0"/>
              <a:t>Add presentation title </a:t>
            </a:r>
            <a:br>
              <a:rPr lang="en-US" dirty="0" smtClean="0"/>
            </a:br>
            <a:r>
              <a:rPr lang="en-US" dirty="0" smtClean="0"/>
              <a:t>across two lines</a:t>
            </a:r>
            <a:endParaRPr lang="en-US" dirty="0"/>
          </a:p>
        </p:txBody>
      </p:sp>
      <p:sp>
        <p:nvSpPr>
          <p:cNvPr id="11" name="Text Placeholder 10"/>
          <p:cNvSpPr>
            <a:spLocks noGrp="1"/>
          </p:cNvSpPr>
          <p:nvPr>
            <p:ph type="body" sz="quarter" idx="10" hasCustomPrompt="1"/>
          </p:nvPr>
        </p:nvSpPr>
        <p:spPr>
          <a:xfrm>
            <a:off x="708203" y="2103755"/>
            <a:ext cx="8101012" cy="211137"/>
          </a:xfrm>
        </p:spPr>
        <p:txBody>
          <a:bodyPr anchor="b" anchorCtr="0">
            <a:noAutofit/>
          </a:bodyPr>
          <a:lstStyle>
            <a:lvl1pPr>
              <a:defRPr sz="1200" i="0" cap="none" baseline="0">
                <a:solidFill>
                  <a:srgbClr val="595959"/>
                </a:solidFill>
                <a:latin typeface="Roboto"/>
                <a:cs typeface="Roboto"/>
              </a:defRPr>
            </a:lvl1pPr>
          </a:lstStyle>
          <a:p>
            <a:pPr lvl="0"/>
            <a:r>
              <a:rPr lang="en-US" dirty="0" smtClean="0"/>
              <a:t>Presenter Name  |  Jan. 1, 2016</a:t>
            </a:r>
          </a:p>
        </p:txBody>
      </p:sp>
      <p:pic>
        <p:nvPicPr>
          <p:cNvPr id="6" name="Picture 5" descr="DST-MC-FullColo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9688" y="3871367"/>
            <a:ext cx="1353312" cy="1012908"/>
          </a:xfrm>
          <a:prstGeom prst="rect">
            <a:avLst/>
          </a:prstGeom>
        </p:spPr>
      </p:pic>
    </p:spTree>
    <p:extLst>
      <p:ext uri="{BB962C8B-B14F-4D97-AF65-F5344CB8AC3E}">
        <p14:creationId xmlns:p14="http://schemas.microsoft.com/office/powerpoint/2010/main" val="12359042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lth, Disclaim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Rectangle 4"/>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0"/>
          <p:cNvSpPr txBox="1">
            <a:spLocks/>
          </p:cNvSpPr>
          <p:nvPr userDrawn="1"/>
        </p:nvSpPr>
        <p:spPr>
          <a:xfrm>
            <a:off x="485775" y="247650"/>
            <a:ext cx="7315200" cy="4648200"/>
          </a:xfrm>
          <a:prstGeom prst="rect">
            <a:avLst/>
          </a:prstGeom>
        </p:spPr>
        <p:txBody>
          <a:bodyPr vert="horz" wrap="square" lIns="0" tIns="0" rIns="0" bIns="0" rtlCol="0" anchor="ctr" anchorCtr="0">
            <a:noAutofit/>
          </a:bodyPr>
          <a:lstStyle>
            <a:lvl1pPr marL="0" marR="0" indent="0" algn="l" defTabSz="914400" rtl="0" eaLnBrk="1" fontAlgn="auto" latinLnBrk="0" hangingPunct="1">
              <a:lnSpc>
                <a:spcPct val="100000"/>
              </a:lnSpc>
              <a:spcBef>
                <a:spcPts val="0"/>
              </a:spcBef>
              <a:spcAft>
                <a:spcPts val="500"/>
              </a:spcAft>
              <a:buClr>
                <a:schemeClr val="accent4"/>
              </a:buClr>
              <a:buSzPct val="105000"/>
              <a:buFont typeface="Arial" panose="020B0604020202020204" pitchFamily="34" charset="0"/>
              <a:buNone/>
              <a:tabLst/>
              <a:defRPr lang="en-US" sz="3200" b="0" i="1" kern="1200" cap="all" dirty="0" smtClean="0">
                <a:solidFill>
                  <a:schemeClr val="accent6"/>
                </a:solidFill>
                <a:latin typeface="Roboto Light"/>
                <a:ea typeface="+mj-ea"/>
                <a:cs typeface="Roboto Light"/>
              </a:defRPr>
            </a:lvl1pPr>
            <a:lvl2pPr marL="0" marR="0" indent="0" algn="l" defTabSz="914400" rtl="0" eaLnBrk="1" fontAlgn="auto" latinLnBrk="0" hangingPunct="1">
              <a:lnSpc>
                <a:spcPct val="100000"/>
              </a:lnSpc>
              <a:spcBef>
                <a:spcPts val="600"/>
              </a:spcBef>
              <a:spcAft>
                <a:spcPts val="500"/>
              </a:spcAft>
              <a:buClr>
                <a:schemeClr val="accent4"/>
              </a:buClr>
              <a:buSzPct val="105000"/>
              <a:buFont typeface="Arial"/>
              <a:buNone/>
              <a:tabLst/>
              <a:defRPr sz="2400" kern="1200">
                <a:solidFill>
                  <a:srgbClr val="000000"/>
                </a:solidFill>
                <a:latin typeface="Roboto"/>
                <a:ea typeface="+mn-ea"/>
                <a:cs typeface="Roboto"/>
              </a:defRPr>
            </a:lvl2pPr>
            <a:lvl3pPr marL="457200" marR="0" indent="-228600" algn="l" defTabSz="914400" rtl="0" eaLnBrk="1" fontAlgn="auto" latinLnBrk="0" hangingPunct="1">
              <a:lnSpc>
                <a:spcPct val="100000"/>
              </a:lnSpc>
              <a:spcBef>
                <a:spcPts val="600"/>
              </a:spcBef>
              <a:spcAft>
                <a:spcPts val="500"/>
              </a:spcAft>
              <a:buClr>
                <a:schemeClr val="accent4"/>
              </a:buClr>
              <a:buSzPct val="105000"/>
              <a:buFont typeface="Arial"/>
              <a:buChar char="•"/>
              <a:tabLst/>
              <a:defRPr sz="2200" kern="1200">
                <a:solidFill>
                  <a:srgbClr val="000000"/>
                </a:solidFill>
                <a:latin typeface="Roboto"/>
                <a:ea typeface="+mn-ea"/>
                <a:cs typeface="Roboto"/>
              </a:defRPr>
            </a:lvl3pPr>
            <a:lvl4pPr marL="739775" marR="0" indent="-269875" algn="l" defTabSz="914400" rtl="0" eaLnBrk="1" fontAlgn="auto" latinLnBrk="0" hangingPunct="1">
              <a:lnSpc>
                <a:spcPct val="100000"/>
              </a:lnSpc>
              <a:spcBef>
                <a:spcPts val="400"/>
              </a:spcBef>
              <a:spcAft>
                <a:spcPts val="500"/>
              </a:spcAft>
              <a:buClr>
                <a:schemeClr val="accent4"/>
              </a:buClr>
              <a:buSzPct val="100000"/>
              <a:buFont typeface="Courier New"/>
              <a:buChar char="o"/>
              <a:tabLst/>
              <a:defRPr sz="2000" kern="1200">
                <a:solidFill>
                  <a:srgbClr val="000000"/>
                </a:solidFill>
                <a:latin typeface="Roboto"/>
                <a:ea typeface="+mn-ea"/>
                <a:cs typeface="Roboto"/>
              </a:defRPr>
            </a:lvl4pPr>
            <a:lvl5pPr marL="228600" marR="0" indent="-228600" algn="l" defTabSz="914400" rtl="0" eaLnBrk="1" fontAlgn="auto" latinLnBrk="0" hangingPunct="1">
              <a:lnSpc>
                <a:spcPct val="100000"/>
              </a:lnSpc>
              <a:spcBef>
                <a:spcPts val="600"/>
              </a:spcBef>
              <a:spcAft>
                <a:spcPts val="0"/>
              </a:spcAft>
              <a:buClr>
                <a:srgbClr val="51626F"/>
              </a:buClr>
              <a:buSzPct val="90000"/>
              <a:buFont typeface="+mj-lt"/>
              <a:buAutoNum type="arabicPeriod"/>
              <a:tabLst/>
              <a:defRPr sz="1200" kern="1200">
                <a:solidFill>
                  <a:srgbClr val="000000"/>
                </a:solidFill>
                <a:latin typeface="Roboto"/>
                <a:ea typeface="+mn-ea"/>
                <a:cs typeface="Roboto"/>
              </a:defRPr>
            </a:lvl5pPr>
            <a:lvl6pPr marL="457200" marR="0" indent="-228600" algn="l" defTabSz="914400" rtl="0" eaLnBrk="1" fontAlgn="auto" latinLnBrk="0" hangingPunct="1">
              <a:lnSpc>
                <a:spcPct val="100000"/>
              </a:lnSpc>
              <a:spcBef>
                <a:spcPts val="600"/>
              </a:spcBef>
              <a:spcAft>
                <a:spcPts val="0"/>
              </a:spcAft>
              <a:buClrTx/>
              <a:buSzPct val="90000"/>
              <a:buFont typeface="+mj-lt"/>
              <a:buAutoNum type="alphaLcPeriod"/>
              <a:tabLst/>
              <a:defRPr sz="2000" kern="1200">
                <a:solidFill>
                  <a:schemeClr val="tx1"/>
                </a:solidFill>
                <a:latin typeface="+mn-lt"/>
                <a:ea typeface="+mn-ea"/>
                <a:cs typeface="+mn-cs"/>
              </a:defRPr>
            </a:lvl6pPr>
            <a:lvl7pPr marL="685800" marR="0" indent="-228600" algn="l" defTabSz="914400" rtl="0" eaLnBrk="1" fontAlgn="auto" latinLnBrk="0" hangingPunct="1">
              <a:lnSpc>
                <a:spcPct val="100000"/>
              </a:lnSpc>
              <a:spcBef>
                <a:spcPts val="400"/>
              </a:spcBef>
              <a:spcAft>
                <a:spcPts val="0"/>
              </a:spcAft>
              <a:buClr>
                <a:srgbClr val="51626F"/>
              </a:buClr>
              <a:buSzPct val="90000"/>
              <a:buFont typeface="+mj-lt"/>
              <a:buAutoNum type="romanLcPeriod"/>
              <a:tabLst/>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600" spc="40" dirty="0" smtClean="0">
                <a:solidFill>
                  <a:srgbClr val="000000"/>
                </a:solidFill>
              </a:rPr>
              <a:t>Disclaimer</a:t>
            </a:r>
          </a:p>
          <a:p>
            <a:pPr algn="l">
              <a:spcAft>
                <a:spcPts val="1000"/>
              </a:spcAft>
            </a:pPr>
            <a:r>
              <a:rPr lang="en-US" sz="1000" i="0" cap="none" dirty="0" smtClean="0">
                <a:solidFill>
                  <a:schemeClr val="tx1"/>
                </a:solidFill>
                <a:latin typeface="Roboto Light"/>
                <a:cs typeface="Roboto Light"/>
              </a:rPr>
              <a:t>The enclosed materials are highly sensitive, proprietary and confidential. Please use every effort to safeguard the confidentiality</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of these materials. Please do not copy, distribute, use, share or otherwise provide access to these materials to any person inside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or outside DST Systems, Inc. without prior written approval.</a:t>
            </a:r>
          </a:p>
          <a:p>
            <a:pPr algn="l">
              <a:spcAft>
                <a:spcPts val="1000"/>
              </a:spcAft>
            </a:pPr>
            <a:r>
              <a:rPr lang="en-US" sz="1000" i="0" cap="none" dirty="0" smtClean="0">
                <a:solidFill>
                  <a:schemeClr val="tx1"/>
                </a:solidFill>
                <a:latin typeface="Roboto Light"/>
                <a:cs typeface="Roboto Light"/>
              </a:rPr>
              <a:t>This proprietary, confidential presentation is for general informational purposes only and does not constitute an agreement.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By making this presentation available to you, we are not granting any express or implied rights or licenses under any intellectual property right.</a:t>
            </a:r>
          </a:p>
          <a:p>
            <a:pPr algn="l">
              <a:spcAft>
                <a:spcPts val="1000"/>
              </a:spcAft>
            </a:pPr>
            <a:r>
              <a:rPr lang="en-US" sz="1000" i="0" cap="none" dirty="0" smtClean="0">
                <a:solidFill>
                  <a:schemeClr val="tx1"/>
                </a:solidFill>
                <a:latin typeface="Roboto Light"/>
                <a:cs typeface="Roboto Light"/>
              </a:rPr>
              <a:t>If we permit your printing, copying or transmitting of content in this presentation, it is under a non-exclusive, non-transferable, limited license, and you must include or refer to the copyright notice contained in this document. You may not create derivative works of this presentation or its content without our prior written permission. Any reference in this presentation to another entity or its products or services is provided for convenience only and does not constitute an offer to sell, or the solicitation of an offer to buy, any products or services offered by such entity, nor does such reference constitute our endorsement, referral, or recommendation.</a:t>
            </a:r>
          </a:p>
          <a:p>
            <a:pPr algn="l">
              <a:spcAft>
                <a:spcPts val="1000"/>
              </a:spcAft>
            </a:pPr>
            <a:r>
              <a:rPr lang="en-US" sz="1000" i="0" cap="none" dirty="0" smtClean="0">
                <a:solidFill>
                  <a:schemeClr val="tx1"/>
                </a:solidFill>
                <a:latin typeface="Roboto Light"/>
                <a:cs typeface="Roboto Light"/>
              </a:rPr>
              <a:t>Our trademarks and service marks and those of third parties used in this presentation are the property of their respective owners. </a:t>
            </a:r>
          </a:p>
          <a:p>
            <a:pPr algn="l">
              <a:spcAft>
                <a:spcPts val="1000"/>
              </a:spcAft>
            </a:pPr>
            <a:r>
              <a:rPr lang="en-US" sz="1000" i="0" cap="none" dirty="0" smtClean="0">
                <a:solidFill>
                  <a:schemeClr val="tx1"/>
                </a:solidFill>
                <a:latin typeface="Roboto Light"/>
                <a:cs typeface="Roboto Light"/>
              </a:rPr>
              <a:t>©</a:t>
            </a:r>
            <a:r>
              <a:rPr lang="en-US" sz="1000" i="0" cap="none" baseline="0" dirty="0" smtClean="0">
                <a:solidFill>
                  <a:schemeClr val="tx1"/>
                </a:solidFill>
                <a:latin typeface="Roboto Light"/>
                <a:cs typeface="Roboto Light"/>
              </a:rPr>
              <a:t> </a:t>
            </a:r>
            <a:r>
              <a:rPr lang="en-US" sz="1000" i="0" cap="none" dirty="0" smtClean="0">
                <a:solidFill>
                  <a:schemeClr val="tx1"/>
                </a:solidFill>
                <a:latin typeface="Roboto Light"/>
                <a:cs typeface="Roboto Light"/>
              </a:rPr>
              <a:t>2016 DST Systems, Inc. All rights reserved.</a:t>
            </a:r>
          </a:p>
        </p:txBody>
      </p:sp>
    </p:spTree>
    <p:extLst>
      <p:ext uri="{BB962C8B-B14F-4D97-AF65-F5344CB8AC3E}">
        <p14:creationId xmlns:p14="http://schemas.microsoft.com/office/powerpoint/2010/main" val="1569220342"/>
      </p:ext>
    </p:extLst>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lth, Disclaimer, Market Service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Rectangle 4"/>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0"/>
          <p:cNvSpPr txBox="1">
            <a:spLocks/>
          </p:cNvSpPr>
          <p:nvPr userDrawn="1"/>
        </p:nvSpPr>
        <p:spPr>
          <a:xfrm>
            <a:off x="485775" y="247650"/>
            <a:ext cx="7315200" cy="4648200"/>
          </a:xfrm>
          <a:prstGeom prst="rect">
            <a:avLst/>
          </a:prstGeom>
        </p:spPr>
        <p:txBody>
          <a:bodyPr vert="horz" wrap="square" lIns="0" tIns="0" rIns="0" bIns="0" rtlCol="0" anchor="ctr" anchorCtr="0">
            <a:noAutofit/>
          </a:bodyPr>
          <a:lstStyle>
            <a:lvl1pPr marL="0" marR="0" indent="0" algn="l" defTabSz="914400" rtl="0" eaLnBrk="1" fontAlgn="auto" latinLnBrk="0" hangingPunct="1">
              <a:lnSpc>
                <a:spcPct val="100000"/>
              </a:lnSpc>
              <a:spcBef>
                <a:spcPts val="0"/>
              </a:spcBef>
              <a:spcAft>
                <a:spcPts val="500"/>
              </a:spcAft>
              <a:buClr>
                <a:schemeClr val="accent4"/>
              </a:buClr>
              <a:buSzPct val="105000"/>
              <a:buFont typeface="Arial" panose="020B0604020202020204" pitchFamily="34" charset="0"/>
              <a:buNone/>
              <a:tabLst/>
              <a:defRPr lang="en-US" sz="3200" b="0" i="1" kern="1200" cap="all" dirty="0" smtClean="0">
                <a:solidFill>
                  <a:schemeClr val="accent6"/>
                </a:solidFill>
                <a:latin typeface="Roboto Light"/>
                <a:ea typeface="+mj-ea"/>
                <a:cs typeface="Roboto Light"/>
              </a:defRPr>
            </a:lvl1pPr>
            <a:lvl2pPr marL="0" marR="0" indent="0" algn="l" defTabSz="914400" rtl="0" eaLnBrk="1" fontAlgn="auto" latinLnBrk="0" hangingPunct="1">
              <a:lnSpc>
                <a:spcPct val="100000"/>
              </a:lnSpc>
              <a:spcBef>
                <a:spcPts val="600"/>
              </a:spcBef>
              <a:spcAft>
                <a:spcPts val="500"/>
              </a:spcAft>
              <a:buClr>
                <a:schemeClr val="accent4"/>
              </a:buClr>
              <a:buSzPct val="105000"/>
              <a:buFont typeface="Arial"/>
              <a:buNone/>
              <a:tabLst/>
              <a:defRPr sz="2400" kern="1200">
                <a:solidFill>
                  <a:srgbClr val="000000"/>
                </a:solidFill>
                <a:latin typeface="Roboto"/>
                <a:ea typeface="+mn-ea"/>
                <a:cs typeface="Roboto"/>
              </a:defRPr>
            </a:lvl2pPr>
            <a:lvl3pPr marL="457200" marR="0" indent="-228600" algn="l" defTabSz="914400" rtl="0" eaLnBrk="1" fontAlgn="auto" latinLnBrk="0" hangingPunct="1">
              <a:lnSpc>
                <a:spcPct val="100000"/>
              </a:lnSpc>
              <a:spcBef>
                <a:spcPts val="600"/>
              </a:spcBef>
              <a:spcAft>
                <a:spcPts val="500"/>
              </a:spcAft>
              <a:buClr>
                <a:schemeClr val="accent4"/>
              </a:buClr>
              <a:buSzPct val="105000"/>
              <a:buFont typeface="Arial"/>
              <a:buChar char="•"/>
              <a:tabLst/>
              <a:defRPr sz="2200" kern="1200">
                <a:solidFill>
                  <a:srgbClr val="000000"/>
                </a:solidFill>
                <a:latin typeface="Roboto"/>
                <a:ea typeface="+mn-ea"/>
                <a:cs typeface="Roboto"/>
              </a:defRPr>
            </a:lvl3pPr>
            <a:lvl4pPr marL="739775" marR="0" indent="-269875" algn="l" defTabSz="914400" rtl="0" eaLnBrk="1" fontAlgn="auto" latinLnBrk="0" hangingPunct="1">
              <a:lnSpc>
                <a:spcPct val="100000"/>
              </a:lnSpc>
              <a:spcBef>
                <a:spcPts val="400"/>
              </a:spcBef>
              <a:spcAft>
                <a:spcPts val="500"/>
              </a:spcAft>
              <a:buClr>
                <a:schemeClr val="accent4"/>
              </a:buClr>
              <a:buSzPct val="100000"/>
              <a:buFont typeface="Courier New"/>
              <a:buChar char="o"/>
              <a:tabLst/>
              <a:defRPr sz="2000" kern="1200">
                <a:solidFill>
                  <a:srgbClr val="000000"/>
                </a:solidFill>
                <a:latin typeface="Roboto"/>
                <a:ea typeface="+mn-ea"/>
                <a:cs typeface="Roboto"/>
              </a:defRPr>
            </a:lvl4pPr>
            <a:lvl5pPr marL="228600" marR="0" indent="-228600" algn="l" defTabSz="914400" rtl="0" eaLnBrk="1" fontAlgn="auto" latinLnBrk="0" hangingPunct="1">
              <a:lnSpc>
                <a:spcPct val="100000"/>
              </a:lnSpc>
              <a:spcBef>
                <a:spcPts val="600"/>
              </a:spcBef>
              <a:spcAft>
                <a:spcPts val="0"/>
              </a:spcAft>
              <a:buClr>
                <a:srgbClr val="51626F"/>
              </a:buClr>
              <a:buSzPct val="90000"/>
              <a:buFont typeface="+mj-lt"/>
              <a:buAutoNum type="arabicPeriod"/>
              <a:tabLst/>
              <a:defRPr sz="1200" kern="1200">
                <a:solidFill>
                  <a:srgbClr val="000000"/>
                </a:solidFill>
                <a:latin typeface="Roboto"/>
                <a:ea typeface="+mn-ea"/>
                <a:cs typeface="Roboto"/>
              </a:defRPr>
            </a:lvl5pPr>
            <a:lvl6pPr marL="457200" marR="0" indent="-228600" algn="l" defTabSz="914400" rtl="0" eaLnBrk="1" fontAlgn="auto" latinLnBrk="0" hangingPunct="1">
              <a:lnSpc>
                <a:spcPct val="100000"/>
              </a:lnSpc>
              <a:spcBef>
                <a:spcPts val="600"/>
              </a:spcBef>
              <a:spcAft>
                <a:spcPts val="0"/>
              </a:spcAft>
              <a:buClrTx/>
              <a:buSzPct val="90000"/>
              <a:buFont typeface="+mj-lt"/>
              <a:buAutoNum type="alphaLcPeriod"/>
              <a:tabLst/>
              <a:defRPr sz="2000" kern="1200">
                <a:solidFill>
                  <a:schemeClr val="tx1"/>
                </a:solidFill>
                <a:latin typeface="+mn-lt"/>
                <a:ea typeface="+mn-ea"/>
                <a:cs typeface="+mn-cs"/>
              </a:defRPr>
            </a:lvl6pPr>
            <a:lvl7pPr marL="685800" marR="0" indent="-228600" algn="l" defTabSz="914400" rtl="0" eaLnBrk="1" fontAlgn="auto" latinLnBrk="0" hangingPunct="1">
              <a:lnSpc>
                <a:spcPct val="100000"/>
              </a:lnSpc>
              <a:spcBef>
                <a:spcPts val="400"/>
              </a:spcBef>
              <a:spcAft>
                <a:spcPts val="0"/>
              </a:spcAft>
              <a:buClr>
                <a:srgbClr val="51626F"/>
              </a:buClr>
              <a:buSzPct val="90000"/>
              <a:buFont typeface="+mj-lt"/>
              <a:buAutoNum type="romanLcPeriod"/>
              <a:tabLst/>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600" spc="40" dirty="0" smtClean="0">
                <a:solidFill>
                  <a:srgbClr val="000000"/>
                </a:solidFill>
              </a:rPr>
              <a:t>Disclaimer</a:t>
            </a:r>
          </a:p>
          <a:p>
            <a:pPr algn="l">
              <a:spcAft>
                <a:spcPts val="1000"/>
              </a:spcAft>
            </a:pPr>
            <a:r>
              <a:rPr lang="en-US" sz="1000" i="0" cap="none" dirty="0" smtClean="0">
                <a:solidFill>
                  <a:schemeClr val="tx1"/>
                </a:solidFill>
                <a:latin typeface="Roboto Light"/>
                <a:cs typeface="Roboto Light"/>
              </a:rPr>
              <a:t>The enclosed materials are highly sensitive, proprietary and confidential. Please use every effort to safeguard the confidentiality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of these materials. Please do not copy, distribute, use, share or otherwise provide access to these materials to any person inside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or outside DST Systems, Inc. without prior written approval.</a:t>
            </a:r>
          </a:p>
          <a:p>
            <a:pPr algn="l">
              <a:spcAft>
                <a:spcPts val="1000"/>
              </a:spcAft>
            </a:pPr>
            <a:r>
              <a:rPr lang="en-US" sz="1000" i="0" cap="none" dirty="0" smtClean="0">
                <a:solidFill>
                  <a:schemeClr val="tx1"/>
                </a:solidFill>
                <a:latin typeface="Roboto Light"/>
                <a:cs typeface="Roboto Light"/>
              </a:rPr>
              <a:t>This proprietary, confidential presentation is for general informational purposes only and does not constitute an agreement.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By making this presentation available to you, we are not granting any express or implied rights or licenses under any intellectual property right.</a:t>
            </a:r>
          </a:p>
          <a:p>
            <a:pPr algn="l">
              <a:spcAft>
                <a:spcPts val="1000"/>
              </a:spcAft>
            </a:pPr>
            <a:r>
              <a:rPr lang="en-US" sz="1000" i="0" cap="none" dirty="0" smtClean="0">
                <a:solidFill>
                  <a:schemeClr val="tx1"/>
                </a:solidFill>
                <a:latin typeface="Roboto Light"/>
                <a:cs typeface="Roboto Light"/>
              </a:rPr>
              <a:t>If we permit your printing, copying or transmitting of content in this presentation, it is under a non-exclusive, non-transferable, limited license, and you must include or refer to the copyright notice contained in this document. You may not create derivative works of this presentation or its content without our prior written permission. Any reference in this presentation to another entity or its products or services is provided for convenience only and does not constitute an offer to sell, or the solicitation of an offer to buy, any products or services offered by such entity, nor does such reference constitute our endorsement, referral, or recommendation.</a:t>
            </a:r>
          </a:p>
          <a:p>
            <a:pPr algn="l">
              <a:spcAft>
                <a:spcPts val="1000"/>
              </a:spcAft>
            </a:pPr>
            <a:r>
              <a:rPr lang="en-US" sz="1000" i="0" cap="none" dirty="0" smtClean="0">
                <a:solidFill>
                  <a:schemeClr val="tx1"/>
                </a:solidFill>
                <a:latin typeface="Roboto Light"/>
                <a:cs typeface="Roboto Light"/>
              </a:rPr>
              <a:t>Our trademarks and service marks and those of third parties used in this presentation are the property of their respective owners. </a:t>
            </a:r>
          </a:p>
          <a:p>
            <a:pPr algn="l">
              <a:spcAft>
                <a:spcPts val="1000"/>
              </a:spcAft>
            </a:pPr>
            <a:r>
              <a:rPr lang="en-US" sz="1000" i="0" cap="none" dirty="0" smtClean="0">
                <a:solidFill>
                  <a:schemeClr val="tx1"/>
                </a:solidFill>
                <a:latin typeface="Roboto Light"/>
                <a:cs typeface="Roboto Light"/>
              </a:rPr>
              <a:t>© 2016 DST Market Services, LLC. All rights reserved. Member FINRA/SIPC.</a:t>
            </a:r>
          </a:p>
        </p:txBody>
      </p:sp>
    </p:spTree>
    <p:extLst>
      <p:ext uri="{BB962C8B-B14F-4D97-AF65-F5344CB8AC3E}">
        <p14:creationId xmlns:p14="http://schemas.microsoft.com/office/powerpoint/2010/main" val="1924022674"/>
      </p:ext>
    </p:extLst>
  </p:cSld>
  <p:clrMapOvr>
    <a:masterClrMapping/>
  </p:clrMapOv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lth, Standar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Content Placeholder 4"/>
          <p:cNvSpPr>
            <a:spLocks noGrp="1"/>
          </p:cNvSpPr>
          <p:nvPr>
            <p:ph sz="quarter" idx="10"/>
          </p:nvPr>
        </p:nvSpPr>
        <p:spPr>
          <a:xfrm>
            <a:off x="485775" y="247650"/>
            <a:ext cx="7529576" cy="4654296"/>
          </a:xfrm>
          <a:prstGeom prst="rect">
            <a:avLst/>
          </a:prstGeom>
        </p:spPr>
        <p:txBody>
          <a:bodyPr vert="horz" lIns="0" tIns="0" rIns="0" bIns="0" anchor="ctr"/>
          <a:lstStyle>
            <a:lvl1pPr marL="0" indent="0">
              <a:spcAft>
                <a:spcPts val="0"/>
              </a:spcAft>
              <a:buFont typeface="Arial"/>
              <a:buNone/>
              <a:defRPr sz="2600" spc="40">
                <a:solidFill>
                  <a:schemeClr val="tx1"/>
                </a:solidFill>
              </a:defRPr>
            </a:lvl1pPr>
            <a:lvl2pPr marL="0" indent="0">
              <a:spcBef>
                <a:spcPts val="400"/>
              </a:spcBef>
              <a:spcAft>
                <a:spcPts val="0"/>
              </a:spcAft>
              <a:buClr>
                <a:schemeClr val="tx2"/>
              </a:buClr>
              <a:buFont typeface="Arial"/>
              <a:buNone/>
              <a:defRPr sz="1600">
                <a:latin typeface="Roboto Light"/>
                <a:cs typeface="Roboto Light"/>
              </a:defRPr>
            </a:lvl2pPr>
            <a:lvl3pPr marL="365760" indent="-182880">
              <a:spcBef>
                <a:spcPts val="800"/>
              </a:spcBef>
              <a:spcAft>
                <a:spcPts val="0"/>
              </a:spcAft>
              <a:buClr>
                <a:schemeClr val="tx2"/>
              </a:buClr>
              <a:defRPr sz="1600">
                <a:latin typeface="Roboto Light"/>
                <a:cs typeface="Roboto Light"/>
              </a:defRPr>
            </a:lvl3pPr>
            <a:lvl4pPr marL="548640" indent="-182880">
              <a:spcBef>
                <a:spcPts val="800"/>
              </a:spcBef>
              <a:spcAft>
                <a:spcPts val="0"/>
              </a:spcAft>
              <a:buClr>
                <a:schemeClr val="tx2"/>
              </a:buClr>
              <a:buSzPct val="105000"/>
              <a:buFont typeface="Arial"/>
              <a:buChar char="•"/>
              <a:defRPr sz="1600">
                <a:latin typeface="Roboto Light"/>
                <a:cs typeface="Roboto Light"/>
              </a:defRPr>
            </a:lvl4pPr>
            <a:lvl5pPr marL="731520" indent="-182880">
              <a:spcBef>
                <a:spcPts val="800"/>
              </a:spcBef>
              <a:buClr>
                <a:schemeClr val="tx2"/>
              </a:buClr>
              <a:buSzPct val="105000"/>
              <a:buFont typeface="Arial"/>
              <a:buChar char="•"/>
              <a:defRPr sz="16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21108"/>
      </p:ext>
    </p:extLst>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lth, Titl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6" name="Rectangle 5"/>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11" name="Content Placeholder 4"/>
          <p:cNvSpPr>
            <a:spLocks noGrp="1"/>
          </p:cNvSpPr>
          <p:nvPr>
            <p:ph sz="quarter" idx="10" hasCustomPrompt="1"/>
          </p:nvPr>
        </p:nvSpPr>
        <p:spPr>
          <a:xfrm>
            <a:off x="494087" y="971550"/>
            <a:ext cx="8421313" cy="3930396"/>
          </a:xfrm>
          <a:prstGeom prst="rect">
            <a:avLst/>
          </a:prstGeom>
        </p:spPr>
        <p:txBody>
          <a:bodyPr vert="horz" lIns="0" tIns="0" rIns="0" bIns="0" anchor="t"/>
          <a:lstStyle>
            <a:lvl1pPr marL="0" indent="0">
              <a:spcAft>
                <a:spcPts val="0"/>
              </a:spcAft>
              <a:buFont typeface="Arial"/>
              <a:buNone/>
              <a:defRPr sz="1600" i="0" cap="none" spc="0">
                <a:solidFill>
                  <a:schemeClr val="tx1"/>
                </a:solidFill>
              </a:defRPr>
            </a:lvl1pPr>
            <a:lvl2pPr marL="365760" indent="-182880">
              <a:spcBef>
                <a:spcPts val="800"/>
              </a:spcBef>
              <a:spcAft>
                <a:spcPts val="0"/>
              </a:spcAft>
              <a:buClr>
                <a:schemeClr val="tx2"/>
              </a:buClr>
              <a:buFont typeface="Arial" charset="0"/>
              <a:buChar char="•"/>
              <a:defRPr sz="1600">
                <a:latin typeface="Roboto Light"/>
                <a:cs typeface="Roboto Light"/>
              </a:defRPr>
            </a:lvl2pPr>
            <a:lvl3pPr marL="548640" indent="-182880">
              <a:spcBef>
                <a:spcPts val="800"/>
              </a:spcBef>
              <a:spcAft>
                <a:spcPts val="0"/>
              </a:spcAft>
              <a:buClr>
                <a:schemeClr val="tx2"/>
              </a:buClr>
              <a:defRPr sz="1600">
                <a:latin typeface="Roboto Light"/>
                <a:cs typeface="Roboto Light"/>
              </a:defRPr>
            </a:lvl3pPr>
            <a:lvl4pPr marL="731520" indent="-182880">
              <a:spcBef>
                <a:spcPts val="800"/>
              </a:spcBef>
              <a:spcAft>
                <a:spcPts val="0"/>
              </a:spcAft>
              <a:buClr>
                <a:schemeClr val="tx2"/>
              </a:buClr>
              <a:buSzPct val="105000"/>
              <a:buFont typeface="Arial"/>
              <a:buChar char="•"/>
              <a:defRPr sz="1600">
                <a:latin typeface="Roboto Light"/>
                <a:cs typeface="Roboto Light"/>
              </a:defRPr>
            </a:lvl4pPr>
            <a:lvl5pPr marL="914400" indent="-182880">
              <a:spcBef>
                <a:spcPts val="800"/>
              </a:spcBef>
              <a:buClr>
                <a:schemeClr val="tx2"/>
              </a:buClr>
              <a:buSzPct val="105000"/>
              <a:buFont typeface="Arial"/>
              <a:buChar char="•"/>
              <a:defRPr sz="16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7960698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lth, Titled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Rectangle 5"/>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3"/>
          <p:cNvSpPr>
            <a:spLocks noGrp="1"/>
          </p:cNvSpPr>
          <p:nvPr>
            <p:ph type="pic" sz="quarter" idx="11" hasCustomPrompt="1"/>
          </p:nvPr>
        </p:nvSpPr>
        <p:spPr>
          <a:xfrm>
            <a:off x="495300" y="971551"/>
            <a:ext cx="8402638" cy="3930522"/>
          </a:xfrm>
          <a:noFill/>
          <a:ln>
            <a:noFill/>
          </a:ln>
        </p:spPr>
        <p:txBody>
          <a:bodyPr lIns="182880" tIns="182880" rIns="182880" bIns="182880"/>
          <a:lstStyle>
            <a:lvl1pPr>
              <a:defRPr/>
            </a:lvl1pPr>
          </a:lstStyle>
          <a:p>
            <a:pPr lvl="1"/>
            <a:r>
              <a:rPr lang="en-US" dirty="0" smtClean="0"/>
              <a:t>Click to add picture …</a:t>
            </a:r>
            <a:endParaRPr lang="en-US" dirty="0"/>
          </a:p>
        </p:txBody>
      </p:sp>
    </p:spTree>
    <p:extLst>
      <p:ext uri="{BB962C8B-B14F-4D97-AF65-F5344CB8AC3E}">
        <p14:creationId xmlns:p14="http://schemas.microsoft.com/office/powerpoint/2010/main" val="176483085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lth, Photo">
    <p:spTree>
      <p:nvGrpSpPr>
        <p:cNvPr id="1" name=""/>
        <p:cNvGrpSpPr/>
        <p:nvPr/>
      </p:nvGrpSpPr>
      <p:grpSpPr>
        <a:xfrm>
          <a:off x="0" y="0"/>
          <a:ext cx="0" cy="0"/>
          <a:chOff x="0" y="0"/>
          <a:chExt cx="0" cy="0"/>
        </a:xfrm>
      </p:grpSpPr>
      <p:sp>
        <p:nvSpPr>
          <p:cNvPr id="6" name="Rectangle 5"/>
          <p:cNvSpPr/>
          <p:nvPr userDrawn="1"/>
        </p:nvSpPr>
        <p:spPr>
          <a:xfrm>
            <a:off x="8064708" y="172387"/>
            <a:ext cx="981856" cy="7195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1" hasCustomPrompt="1"/>
          </p:nvPr>
        </p:nvSpPr>
        <p:spPr>
          <a:xfrm>
            <a:off x="300077" y="247777"/>
            <a:ext cx="8597861" cy="4654296"/>
          </a:xfrm>
          <a:noFill/>
          <a:ln>
            <a:noFill/>
          </a:ln>
        </p:spPr>
        <p:txBody>
          <a:bodyPr lIns="182880" tIns="182880" rIns="182880" bIns="182880"/>
          <a:lstStyle>
            <a:lvl1pPr>
              <a:defRPr/>
            </a:lvl1pPr>
          </a:lstStyle>
          <a:p>
            <a:pPr lvl="1"/>
            <a:r>
              <a:rPr lang="en-US" dirty="0" smtClean="0"/>
              <a:t>Click to add picture …</a:t>
            </a:r>
            <a:endParaRPr lang="en-US" dirty="0"/>
          </a:p>
        </p:txBody>
      </p:sp>
      <p:sp>
        <p:nvSpPr>
          <p:cNvPr id="5" name="Rectangle 4"/>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04780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lth, Box 2">
    <p:spTree>
      <p:nvGrpSpPr>
        <p:cNvPr id="1" name=""/>
        <p:cNvGrpSpPr/>
        <p:nvPr/>
      </p:nvGrpSpPr>
      <p:grpSpPr>
        <a:xfrm>
          <a:off x="0" y="0"/>
          <a:ext cx="0" cy="0"/>
          <a:chOff x="0" y="0"/>
          <a:chExt cx="0" cy="0"/>
        </a:xfrm>
      </p:grpSpPr>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Rectangle 5"/>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7"/>
          <p:cNvSpPr>
            <a:spLocks noGrp="1"/>
          </p:cNvSpPr>
          <p:nvPr>
            <p:ph type="body" sz="quarter" idx="13" hasCustomPrompt="1"/>
          </p:nvPr>
        </p:nvSpPr>
        <p:spPr>
          <a:xfrm>
            <a:off x="496312" y="1535232"/>
            <a:ext cx="4023360"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marL="731520" indent="-182880">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
        <p:nvSpPr>
          <p:cNvPr id="11" name="Text Placeholder 7"/>
          <p:cNvSpPr>
            <a:spLocks noGrp="1"/>
          </p:cNvSpPr>
          <p:nvPr>
            <p:ph type="body" sz="quarter" idx="14" hasCustomPrompt="1"/>
          </p:nvPr>
        </p:nvSpPr>
        <p:spPr>
          <a:xfrm>
            <a:off x="4883727" y="1535232"/>
            <a:ext cx="4023360"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marL="731520" indent="-182880">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Tree>
    <p:extLst>
      <p:ext uri="{BB962C8B-B14F-4D97-AF65-F5344CB8AC3E}">
        <p14:creationId xmlns:p14="http://schemas.microsoft.com/office/powerpoint/2010/main" val="37760629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Disclaimer, Market Services">
    <p:spTree>
      <p:nvGrpSpPr>
        <p:cNvPr id="1" name=""/>
        <p:cNvGrpSpPr/>
        <p:nvPr/>
      </p:nvGrpSpPr>
      <p:grpSpPr>
        <a:xfrm>
          <a:off x="0" y="0"/>
          <a:ext cx="0" cy="0"/>
          <a:chOff x="0" y="0"/>
          <a:chExt cx="0" cy="0"/>
        </a:xfrm>
      </p:grpSpPr>
      <p:sp>
        <p:nvSpPr>
          <p:cNvPr id="2" name="Text Placeholder 10"/>
          <p:cNvSpPr txBox="1">
            <a:spLocks/>
          </p:cNvSpPr>
          <p:nvPr userDrawn="1"/>
        </p:nvSpPr>
        <p:spPr>
          <a:xfrm>
            <a:off x="485775" y="247650"/>
            <a:ext cx="7315200" cy="4648200"/>
          </a:xfrm>
          <a:prstGeom prst="rect">
            <a:avLst/>
          </a:prstGeom>
        </p:spPr>
        <p:txBody>
          <a:bodyPr vert="horz" wrap="square" lIns="0" tIns="0" rIns="0" bIns="0" rtlCol="0" anchor="ctr" anchorCtr="0">
            <a:noAutofit/>
          </a:bodyPr>
          <a:lstStyle>
            <a:lvl1pPr marL="0" marR="0" indent="0" algn="l" defTabSz="914400" rtl="0" eaLnBrk="1" fontAlgn="auto" latinLnBrk="0" hangingPunct="1">
              <a:lnSpc>
                <a:spcPct val="100000"/>
              </a:lnSpc>
              <a:spcBef>
                <a:spcPts val="0"/>
              </a:spcBef>
              <a:spcAft>
                <a:spcPts val="500"/>
              </a:spcAft>
              <a:buClr>
                <a:schemeClr val="accent4"/>
              </a:buClr>
              <a:buSzPct val="105000"/>
              <a:buFont typeface="Arial" panose="020B0604020202020204" pitchFamily="34" charset="0"/>
              <a:buNone/>
              <a:tabLst/>
              <a:defRPr lang="en-US" sz="3200" b="0" i="1" kern="1200" cap="all" dirty="0" smtClean="0">
                <a:solidFill>
                  <a:schemeClr val="accent6"/>
                </a:solidFill>
                <a:latin typeface="Roboto Light"/>
                <a:ea typeface="+mj-ea"/>
                <a:cs typeface="Roboto Light"/>
              </a:defRPr>
            </a:lvl1pPr>
            <a:lvl2pPr marL="0" marR="0" indent="0" algn="l" defTabSz="914400" rtl="0" eaLnBrk="1" fontAlgn="auto" latinLnBrk="0" hangingPunct="1">
              <a:lnSpc>
                <a:spcPct val="100000"/>
              </a:lnSpc>
              <a:spcBef>
                <a:spcPts val="600"/>
              </a:spcBef>
              <a:spcAft>
                <a:spcPts val="500"/>
              </a:spcAft>
              <a:buClr>
                <a:schemeClr val="accent4"/>
              </a:buClr>
              <a:buSzPct val="105000"/>
              <a:buFont typeface="Arial"/>
              <a:buNone/>
              <a:tabLst/>
              <a:defRPr sz="2400" kern="1200">
                <a:solidFill>
                  <a:srgbClr val="000000"/>
                </a:solidFill>
                <a:latin typeface="Roboto"/>
                <a:ea typeface="+mn-ea"/>
                <a:cs typeface="Roboto"/>
              </a:defRPr>
            </a:lvl2pPr>
            <a:lvl3pPr marL="457200" marR="0" indent="-228600" algn="l" defTabSz="914400" rtl="0" eaLnBrk="1" fontAlgn="auto" latinLnBrk="0" hangingPunct="1">
              <a:lnSpc>
                <a:spcPct val="100000"/>
              </a:lnSpc>
              <a:spcBef>
                <a:spcPts val="600"/>
              </a:spcBef>
              <a:spcAft>
                <a:spcPts val="500"/>
              </a:spcAft>
              <a:buClr>
                <a:schemeClr val="accent4"/>
              </a:buClr>
              <a:buSzPct val="105000"/>
              <a:buFont typeface="Arial"/>
              <a:buChar char="•"/>
              <a:tabLst/>
              <a:defRPr sz="2200" kern="1200">
                <a:solidFill>
                  <a:srgbClr val="000000"/>
                </a:solidFill>
                <a:latin typeface="Roboto"/>
                <a:ea typeface="+mn-ea"/>
                <a:cs typeface="Roboto"/>
              </a:defRPr>
            </a:lvl3pPr>
            <a:lvl4pPr marL="739775" marR="0" indent="-269875" algn="l" defTabSz="914400" rtl="0" eaLnBrk="1" fontAlgn="auto" latinLnBrk="0" hangingPunct="1">
              <a:lnSpc>
                <a:spcPct val="100000"/>
              </a:lnSpc>
              <a:spcBef>
                <a:spcPts val="400"/>
              </a:spcBef>
              <a:spcAft>
                <a:spcPts val="500"/>
              </a:spcAft>
              <a:buClr>
                <a:schemeClr val="accent4"/>
              </a:buClr>
              <a:buSzPct val="100000"/>
              <a:buFont typeface="Courier New"/>
              <a:buChar char="o"/>
              <a:tabLst/>
              <a:defRPr sz="2000" kern="1200">
                <a:solidFill>
                  <a:srgbClr val="000000"/>
                </a:solidFill>
                <a:latin typeface="Roboto"/>
                <a:ea typeface="+mn-ea"/>
                <a:cs typeface="Roboto"/>
              </a:defRPr>
            </a:lvl4pPr>
            <a:lvl5pPr marL="228600" marR="0" indent="-228600" algn="l" defTabSz="914400" rtl="0" eaLnBrk="1" fontAlgn="auto" latinLnBrk="0" hangingPunct="1">
              <a:lnSpc>
                <a:spcPct val="100000"/>
              </a:lnSpc>
              <a:spcBef>
                <a:spcPts val="600"/>
              </a:spcBef>
              <a:spcAft>
                <a:spcPts val="0"/>
              </a:spcAft>
              <a:buClr>
                <a:srgbClr val="51626F"/>
              </a:buClr>
              <a:buSzPct val="90000"/>
              <a:buFont typeface="+mj-lt"/>
              <a:buAutoNum type="arabicPeriod"/>
              <a:tabLst/>
              <a:defRPr sz="1200" kern="1200">
                <a:solidFill>
                  <a:srgbClr val="000000"/>
                </a:solidFill>
                <a:latin typeface="Roboto"/>
                <a:ea typeface="+mn-ea"/>
                <a:cs typeface="Roboto"/>
              </a:defRPr>
            </a:lvl5pPr>
            <a:lvl6pPr marL="457200" marR="0" indent="-228600" algn="l" defTabSz="914400" rtl="0" eaLnBrk="1" fontAlgn="auto" latinLnBrk="0" hangingPunct="1">
              <a:lnSpc>
                <a:spcPct val="100000"/>
              </a:lnSpc>
              <a:spcBef>
                <a:spcPts val="600"/>
              </a:spcBef>
              <a:spcAft>
                <a:spcPts val="0"/>
              </a:spcAft>
              <a:buClrTx/>
              <a:buSzPct val="90000"/>
              <a:buFont typeface="+mj-lt"/>
              <a:buAutoNum type="alphaLcPeriod"/>
              <a:tabLst/>
              <a:defRPr sz="2000" kern="1200">
                <a:solidFill>
                  <a:schemeClr val="tx1"/>
                </a:solidFill>
                <a:latin typeface="+mn-lt"/>
                <a:ea typeface="+mn-ea"/>
                <a:cs typeface="+mn-cs"/>
              </a:defRPr>
            </a:lvl6pPr>
            <a:lvl7pPr marL="685800" marR="0" indent="-228600" algn="l" defTabSz="914400" rtl="0" eaLnBrk="1" fontAlgn="auto" latinLnBrk="0" hangingPunct="1">
              <a:lnSpc>
                <a:spcPct val="100000"/>
              </a:lnSpc>
              <a:spcBef>
                <a:spcPts val="400"/>
              </a:spcBef>
              <a:spcAft>
                <a:spcPts val="0"/>
              </a:spcAft>
              <a:buClr>
                <a:srgbClr val="51626F"/>
              </a:buClr>
              <a:buSzPct val="90000"/>
              <a:buFont typeface="+mj-lt"/>
              <a:buAutoNum type="romanLcPeriod"/>
              <a:tabLst/>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600" spc="40" dirty="0" smtClean="0">
                <a:solidFill>
                  <a:srgbClr val="000000"/>
                </a:solidFill>
              </a:rPr>
              <a:t>Disclaimer</a:t>
            </a:r>
          </a:p>
          <a:p>
            <a:pPr algn="l">
              <a:spcAft>
                <a:spcPts val="1000"/>
              </a:spcAft>
            </a:pPr>
            <a:r>
              <a:rPr lang="en-US" sz="1000" i="0" cap="none" dirty="0" smtClean="0">
                <a:solidFill>
                  <a:schemeClr val="tx1"/>
                </a:solidFill>
                <a:latin typeface="Roboto Light"/>
                <a:cs typeface="Roboto Light"/>
              </a:rPr>
              <a:t>The enclosed materials are highly sensitive, proprietary and confidential. Please use every effort to safeguard the confidentiality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of these materials. Please do not copy, distribute, use, share or otherwise provide access to these materials to any person inside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or outside DST Systems, Inc. without prior written approval.</a:t>
            </a:r>
          </a:p>
          <a:p>
            <a:pPr algn="l">
              <a:spcAft>
                <a:spcPts val="1000"/>
              </a:spcAft>
            </a:pPr>
            <a:r>
              <a:rPr lang="en-US" sz="1000" i="0" cap="none" dirty="0" smtClean="0">
                <a:solidFill>
                  <a:schemeClr val="tx1"/>
                </a:solidFill>
                <a:latin typeface="Roboto Light"/>
                <a:cs typeface="Roboto Light"/>
              </a:rPr>
              <a:t>This proprietary, confidential presentation is for general informational purposes only and does not constitute an agreement.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By making this presentation available to you, we are not granting any express or implied rights or licenses under any intellectual property right.</a:t>
            </a:r>
          </a:p>
          <a:p>
            <a:pPr algn="l">
              <a:spcAft>
                <a:spcPts val="1000"/>
              </a:spcAft>
            </a:pPr>
            <a:r>
              <a:rPr lang="en-US" sz="1000" i="0" cap="none" dirty="0" smtClean="0">
                <a:solidFill>
                  <a:schemeClr val="tx1"/>
                </a:solidFill>
                <a:latin typeface="Roboto Light"/>
                <a:cs typeface="Roboto Light"/>
              </a:rPr>
              <a:t>If we permit your printing, copying or transmitting of content in this presentation, it is under a non-exclusive, non-transferable, limited license, and you must include or refer to the copyright notice contained in this document. You may not create derivative works of this presentation or its content without our prior written permission. Any reference in this presentation to another entity or its products or services is provided for convenience only and does not constitute an offer to sell, or the solicitation of an offer to buy, any products or services offered by such entity, nor does such reference constitute our endorsement, referral, or recommendation.</a:t>
            </a:r>
          </a:p>
          <a:p>
            <a:pPr algn="l">
              <a:spcAft>
                <a:spcPts val="1000"/>
              </a:spcAft>
            </a:pPr>
            <a:r>
              <a:rPr lang="en-US" sz="1000" i="0" cap="none" dirty="0" smtClean="0">
                <a:solidFill>
                  <a:schemeClr val="tx1"/>
                </a:solidFill>
                <a:latin typeface="Roboto Light"/>
                <a:cs typeface="Roboto Light"/>
              </a:rPr>
              <a:t>Our trademarks and service marks and those of third parties used in this presentation are the property of their respective owners. </a:t>
            </a:r>
          </a:p>
          <a:p>
            <a:pPr algn="l">
              <a:spcAft>
                <a:spcPts val="1000"/>
              </a:spcAft>
            </a:pPr>
            <a:r>
              <a:rPr lang="en-US" sz="1000" i="0" cap="none" dirty="0" smtClean="0">
                <a:solidFill>
                  <a:schemeClr val="tx1"/>
                </a:solidFill>
                <a:latin typeface="Roboto Light"/>
                <a:cs typeface="Roboto Light"/>
              </a:rPr>
              <a:t>© 2016 DST Market Services, LLC. All rights reserved. Member FINRA/SIPC.</a:t>
            </a:r>
          </a:p>
        </p:txBody>
      </p:sp>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Rectangle 4"/>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895357"/>
      </p:ext>
    </p:extLst>
  </p:cSld>
  <p:clrMapOvr>
    <a:masterClrMapping/>
  </p:clrMapOv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lth, Box 3">
    <p:spTree>
      <p:nvGrpSpPr>
        <p:cNvPr id="1" name=""/>
        <p:cNvGrpSpPr/>
        <p:nvPr/>
      </p:nvGrpSpPr>
      <p:grpSpPr>
        <a:xfrm>
          <a:off x="0" y="0"/>
          <a:ext cx="0" cy="0"/>
          <a:chOff x="0" y="0"/>
          <a:chExt cx="0" cy="0"/>
        </a:xfrm>
      </p:grpSpPr>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7" name="Rectangle 6"/>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1" hasCustomPrompt="1"/>
          </p:nvPr>
        </p:nvSpPr>
        <p:spPr>
          <a:xfrm>
            <a:off x="496312"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
        <p:nvSpPr>
          <p:cNvPr id="11" name="Text Placeholder 7"/>
          <p:cNvSpPr>
            <a:spLocks noGrp="1"/>
          </p:cNvSpPr>
          <p:nvPr>
            <p:ph type="body" sz="quarter" idx="12" hasCustomPrompt="1"/>
          </p:nvPr>
        </p:nvSpPr>
        <p:spPr>
          <a:xfrm>
            <a:off x="3409028"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smtClean="0"/>
              <a:t>Add text </a:t>
            </a:r>
            <a:r>
              <a:rPr lang="is-IS" dirty="0" smtClean="0"/>
              <a:t>…</a:t>
            </a:r>
          </a:p>
        </p:txBody>
      </p:sp>
      <p:sp>
        <p:nvSpPr>
          <p:cNvPr id="14" name="Text Placeholder 7"/>
          <p:cNvSpPr>
            <a:spLocks noGrp="1"/>
          </p:cNvSpPr>
          <p:nvPr>
            <p:ph type="body" sz="quarter" idx="13" hasCustomPrompt="1"/>
          </p:nvPr>
        </p:nvSpPr>
        <p:spPr>
          <a:xfrm>
            <a:off x="6321743"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Tree>
    <p:extLst>
      <p:ext uri="{BB962C8B-B14F-4D97-AF65-F5344CB8AC3E}">
        <p14:creationId xmlns:p14="http://schemas.microsoft.com/office/powerpoint/2010/main" val="178936054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lth, Box 4">
    <p:spTree>
      <p:nvGrpSpPr>
        <p:cNvPr id="1" name=""/>
        <p:cNvGrpSpPr/>
        <p:nvPr/>
      </p:nvGrpSpPr>
      <p:grpSpPr>
        <a:xfrm>
          <a:off x="0" y="0"/>
          <a:ext cx="0" cy="0"/>
          <a:chOff x="0" y="0"/>
          <a:chExt cx="0" cy="0"/>
        </a:xfrm>
      </p:grpSpPr>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8" name="Rectangle 7"/>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17" hasCustomPrompt="1"/>
          </p:nvPr>
        </p:nvSpPr>
        <p:spPr>
          <a:xfrm>
            <a:off x="495300"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5" name="Text Placeholder 7"/>
          <p:cNvSpPr>
            <a:spLocks noGrp="1"/>
          </p:cNvSpPr>
          <p:nvPr>
            <p:ph type="body" sz="quarter" idx="18" hasCustomPrompt="1"/>
          </p:nvPr>
        </p:nvSpPr>
        <p:spPr>
          <a:xfrm>
            <a:off x="2689629"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baseline="0">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6" name="Text Placeholder 7"/>
          <p:cNvSpPr>
            <a:spLocks noGrp="1"/>
          </p:cNvSpPr>
          <p:nvPr>
            <p:ph type="body" sz="quarter" idx="19" hasCustomPrompt="1"/>
          </p:nvPr>
        </p:nvSpPr>
        <p:spPr>
          <a:xfrm>
            <a:off x="4883958"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7" name="Text Placeholder 7"/>
          <p:cNvSpPr>
            <a:spLocks noGrp="1"/>
          </p:cNvSpPr>
          <p:nvPr>
            <p:ph type="body" sz="quarter" idx="20" hasCustomPrompt="1"/>
          </p:nvPr>
        </p:nvSpPr>
        <p:spPr>
          <a:xfrm>
            <a:off x="7078287"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Tree>
    <p:extLst>
      <p:ext uri="{BB962C8B-B14F-4D97-AF65-F5344CB8AC3E}">
        <p14:creationId xmlns:p14="http://schemas.microsoft.com/office/powerpoint/2010/main" val="3623859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lth, Image Left">
    <p:spTree>
      <p:nvGrpSpPr>
        <p:cNvPr id="1" name=""/>
        <p:cNvGrpSpPr/>
        <p:nvPr/>
      </p:nvGrpSpPr>
      <p:grpSpPr>
        <a:xfrm>
          <a:off x="0" y="0"/>
          <a:ext cx="0" cy="0"/>
          <a:chOff x="0" y="0"/>
          <a:chExt cx="0" cy="0"/>
        </a:xfrm>
      </p:grpSpPr>
      <p:sp>
        <p:nvSpPr>
          <p:cNvPr id="10" name="Text Placeholder 7"/>
          <p:cNvSpPr>
            <a:spLocks noGrp="1"/>
          </p:cNvSpPr>
          <p:nvPr>
            <p:ph type="body" sz="quarter" idx="12" hasCustomPrompt="1"/>
          </p:nvPr>
        </p:nvSpPr>
        <p:spPr>
          <a:xfrm>
            <a:off x="4786443" y="979488"/>
            <a:ext cx="409685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7" name="Picture Placeholder 6"/>
          <p:cNvSpPr>
            <a:spLocks noGrp="1"/>
          </p:cNvSpPr>
          <p:nvPr>
            <p:ph type="pic" sz="quarter" idx="13" hasCustomPrompt="1"/>
          </p:nvPr>
        </p:nvSpPr>
        <p:spPr>
          <a:xfrm>
            <a:off x="492219" y="979488"/>
            <a:ext cx="4041648" cy="3929062"/>
          </a:xfrm>
          <a:ln>
            <a:noFill/>
          </a:ln>
        </p:spPr>
        <p:txBody>
          <a:bodyPr/>
          <a:lstStyle>
            <a:lvl1pPr>
              <a:defRPr baseline="0"/>
            </a:lvl1pPr>
          </a:lstStyle>
          <a:p>
            <a:pPr lvl="1"/>
            <a:r>
              <a:rPr lang="en-US" dirty="0" smtClean="0"/>
              <a:t>Click to add photo …</a:t>
            </a:r>
            <a:endParaRPr lang="en-US" dirty="0"/>
          </a:p>
        </p:txBody>
      </p:sp>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Rectangle 5"/>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9879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lth, Image Right">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4862640" y="979488"/>
            <a:ext cx="4041648" cy="3929062"/>
          </a:xfrm>
          <a:ln>
            <a:noFill/>
          </a:ln>
        </p:spPr>
        <p:txBody>
          <a:bodyPr/>
          <a:lstStyle>
            <a:lvl1pPr>
              <a:defRPr baseline="0"/>
            </a:lvl1pPr>
          </a:lstStyle>
          <a:p>
            <a:pPr lvl="1"/>
            <a:r>
              <a:rPr lang="en-US" dirty="0" smtClean="0"/>
              <a:t>Click to add photo …</a:t>
            </a:r>
            <a:endParaRPr lang="en-US" dirty="0"/>
          </a:p>
        </p:txBody>
      </p:sp>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Text Placeholder 7"/>
          <p:cNvSpPr>
            <a:spLocks noGrp="1"/>
          </p:cNvSpPr>
          <p:nvPr>
            <p:ph type="body" sz="quarter" idx="14" hasCustomPrompt="1"/>
          </p:nvPr>
        </p:nvSpPr>
        <p:spPr>
          <a:xfrm>
            <a:off x="488826" y="979488"/>
            <a:ext cx="409685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8" name="Rectangle 7"/>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80428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lth, Text 2">
    <p:spTree>
      <p:nvGrpSpPr>
        <p:cNvPr id="1" name=""/>
        <p:cNvGrpSpPr/>
        <p:nvPr/>
      </p:nvGrpSpPr>
      <p:grpSpPr>
        <a:xfrm>
          <a:off x="0" y="0"/>
          <a:ext cx="0" cy="0"/>
          <a:chOff x="0" y="0"/>
          <a:chExt cx="0" cy="0"/>
        </a:xfrm>
      </p:grpSpPr>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Text Placeholder 7"/>
          <p:cNvSpPr>
            <a:spLocks noGrp="1"/>
          </p:cNvSpPr>
          <p:nvPr>
            <p:ph type="body" sz="quarter" idx="14" hasCustomPrompt="1"/>
          </p:nvPr>
        </p:nvSpPr>
        <p:spPr>
          <a:xfrm>
            <a:off x="488826" y="979488"/>
            <a:ext cx="405993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5" name="Text Placeholder 7"/>
          <p:cNvSpPr>
            <a:spLocks noGrp="1"/>
          </p:cNvSpPr>
          <p:nvPr>
            <p:ph type="body" sz="quarter" idx="15" hasCustomPrompt="1"/>
          </p:nvPr>
        </p:nvSpPr>
        <p:spPr>
          <a:xfrm>
            <a:off x="4844352" y="979488"/>
            <a:ext cx="405993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8" name="Rectangle 7"/>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92426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lth, Out of Bra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4" name="Picture Placeholder 3"/>
          <p:cNvSpPr>
            <a:spLocks noGrp="1"/>
          </p:cNvSpPr>
          <p:nvPr>
            <p:ph type="pic" sz="quarter" idx="11" hasCustomPrompt="1"/>
          </p:nvPr>
        </p:nvSpPr>
        <p:spPr>
          <a:xfrm>
            <a:off x="508000" y="961195"/>
            <a:ext cx="8378435" cy="3922794"/>
          </a:xfrm>
          <a:ln w="38100" cmpd="sng">
            <a:solidFill>
              <a:schemeClr val="tx1"/>
            </a:solidFill>
            <a:prstDash val="solid"/>
            <a:miter lim="800000"/>
          </a:ln>
        </p:spPr>
        <p:txBody>
          <a:bodyPr lIns="182880" tIns="182880" rIns="182880" bIns="182880"/>
          <a:lstStyle>
            <a:lvl1pPr>
              <a:defRPr/>
            </a:lvl1pPr>
            <a:lvl2pPr>
              <a:defRPr baseline="0"/>
            </a:lvl2pPr>
          </a:lstStyle>
          <a:p>
            <a:pPr lvl="1"/>
            <a:r>
              <a:rPr lang="en-US" dirty="0" smtClean="0"/>
              <a:t>Click to add out-of-brand element…</a:t>
            </a:r>
            <a:endParaRPr lang="en-US" dirty="0"/>
          </a:p>
        </p:txBody>
      </p:sp>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8" name="Rectangle 7"/>
          <p:cNvSpPr/>
          <p:nvPr userDrawn="1"/>
        </p:nvSpPr>
        <p:spPr>
          <a:xfrm>
            <a:off x="247021" y="247650"/>
            <a:ext cx="57779" cy="4654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62119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ALPS, Cover 1">
    <p:spTree>
      <p:nvGrpSpPr>
        <p:cNvPr id="1" name=""/>
        <p:cNvGrpSpPr/>
        <p:nvPr/>
      </p:nvGrpSpPr>
      <p:grpSpPr>
        <a:xfrm>
          <a:off x="0" y="0"/>
          <a:ext cx="0" cy="0"/>
          <a:chOff x="0" y="0"/>
          <a:chExt cx="0" cy="0"/>
        </a:xfrm>
      </p:grpSpPr>
      <p:sp>
        <p:nvSpPr>
          <p:cNvPr id="7" name="Rectangle 6"/>
          <p:cNvSpPr/>
          <p:nvPr userDrawn="1"/>
        </p:nvSpPr>
        <p:spPr>
          <a:xfrm>
            <a:off x="486040" y="1717675"/>
            <a:ext cx="45719" cy="5715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hasCustomPrompt="1"/>
          </p:nvPr>
        </p:nvSpPr>
        <p:spPr>
          <a:xfrm>
            <a:off x="715119" y="1235376"/>
            <a:ext cx="8110016" cy="811539"/>
          </a:xfrm>
        </p:spPr>
        <p:txBody>
          <a:bodyPr>
            <a:noAutofit/>
          </a:bodyPr>
          <a:lstStyle>
            <a:lvl1pPr marL="0" indent="0">
              <a:buClr>
                <a:schemeClr val="bg2"/>
              </a:buClr>
              <a:buSzPct val="105000"/>
              <a:buFont typeface="Arial"/>
              <a:buNone/>
              <a:defRPr sz="2800" spc="40" baseline="0"/>
            </a:lvl1pPr>
          </a:lstStyle>
          <a:p>
            <a:r>
              <a:rPr lang="en-US" dirty="0" smtClean="0"/>
              <a:t>Add presentation title </a:t>
            </a:r>
            <a:endParaRPr lang="en-US" dirty="0"/>
          </a:p>
        </p:txBody>
      </p:sp>
      <p:sp>
        <p:nvSpPr>
          <p:cNvPr id="11" name="Text Placeholder 10"/>
          <p:cNvSpPr>
            <a:spLocks noGrp="1"/>
          </p:cNvSpPr>
          <p:nvPr>
            <p:ph type="body" sz="quarter" idx="10" hasCustomPrompt="1"/>
          </p:nvPr>
        </p:nvSpPr>
        <p:spPr>
          <a:xfrm>
            <a:off x="708203" y="2103755"/>
            <a:ext cx="8101012" cy="211137"/>
          </a:xfrm>
        </p:spPr>
        <p:txBody>
          <a:bodyPr anchor="b" anchorCtr="0">
            <a:noAutofit/>
          </a:bodyPr>
          <a:lstStyle>
            <a:lvl1pPr>
              <a:defRPr sz="1200" i="0" cap="none" baseline="0">
                <a:solidFill>
                  <a:srgbClr val="595959"/>
                </a:solidFill>
                <a:latin typeface="Roboto"/>
                <a:cs typeface="Roboto"/>
              </a:defRPr>
            </a:lvl1pPr>
          </a:lstStyle>
          <a:p>
            <a:pPr lvl="0"/>
            <a:r>
              <a:rPr lang="en-US" dirty="0" smtClean="0"/>
              <a:t>Presenter Name  |  Jan. 1, 2016</a:t>
            </a:r>
          </a:p>
        </p:txBody>
      </p:sp>
      <p:pic>
        <p:nvPicPr>
          <p:cNvPr id="9" name="Picture 8" descr="DST-MC-FullColo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9688" y="3871367"/>
            <a:ext cx="1353312" cy="1012908"/>
          </a:xfrm>
          <a:prstGeom prst="rect">
            <a:avLst/>
          </a:prstGeom>
        </p:spPr>
      </p:pic>
    </p:spTree>
    <p:extLst>
      <p:ext uri="{BB962C8B-B14F-4D97-AF65-F5344CB8AC3E}">
        <p14:creationId xmlns:p14="http://schemas.microsoft.com/office/powerpoint/2010/main" val="96753696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LPS, Cover 2">
    <p:spTree>
      <p:nvGrpSpPr>
        <p:cNvPr id="1" name=""/>
        <p:cNvGrpSpPr/>
        <p:nvPr/>
      </p:nvGrpSpPr>
      <p:grpSpPr>
        <a:xfrm>
          <a:off x="0" y="0"/>
          <a:ext cx="0" cy="0"/>
          <a:chOff x="0" y="0"/>
          <a:chExt cx="0" cy="0"/>
        </a:xfrm>
      </p:grpSpPr>
      <p:sp>
        <p:nvSpPr>
          <p:cNvPr id="7" name="Rectangle 6"/>
          <p:cNvSpPr/>
          <p:nvPr userDrawn="1"/>
        </p:nvSpPr>
        <p:spPr>
          <a:xfrm>
            <a:off x="486040" y="1292225"/>
            <a:ext cx="47360" cy="9970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hasCustomPrompt="1"/>
          </p:nvPr>
        </p:nvSpPr>
        <p:spPr>
          <a:xfrm>
            <a:off x="715119" y="1235376"/>
            <a:ext cx="8110016" cy="811539"/>
          </a:xfrm>
        </p:spPr>
        <p:txBody>
          <a:bodyPr>
            <a:noAutofit/>
          </a:bodyPr>
          <a:lstStyle>
            <a:lvl1pPr marL="0" indent="0">
              <a:buClr>
                <a:schemeClr val="bg2"/>
              </a:buClr>
              <a:buSzPct val="105000"/>
              <a:buFont typeface="Arial"/>
              <a:buNone/>
              <a:defRPr sz="2800" i="1" spc="40" baseline="0"/>
            </a:lvl1pPr>
          </a:lstStyle>
          <a:p>
            <a:r>
              <a:rPr lang="en-US" dirty="0" smtClean="0"/>
              <a:t>Add presentation title </a:t>
            </a:r>
            <a:br>
              <a:rPr lang="en-US" dirty="0" smtClean="0"/>
            </a:br>
            <a:r>
              <a:rPr lang="en-US" dirty="0" smtClean="0"/>
              <a:t>across two lines</a:t>
            </a:r>
            <a:endParaRPr lang="en-US" dirty="0"/>
          </a:p>
        </p:txBody>
      </p:sp>
      <p:sp>
        <p:nvSpPr>
          <p:cNvPr id="11" name="Text Placeholder 10"/>
          <p:cNvSpPr>
            <a:spLocks noGrp="1"/>
          </p:cNvSpPr>
          <p:nvPr>
            <p:ph type="body" sz="quarter" idx="10" hasCustomPrompt="1"/>
          </p:nvPr>
        </p:nvSpPr>
        <p:spPr>
          <a:xfrm>
            <a:off x="708203" y="2103755"/>
            <a:ext cx="8101012" cy="211137"/>
          </a:xfrm>
        </p:spPr>
        <p:txBody>
          <a:bodyPr anchor="b" anchorCtr="0">
            <a:noAutofit/>
          </a:bodyPr>
          <a:lstStyle>
            <a:lvl1pPr>
              <a:defRPr sz="1200" i="0" cap="none" baseline="0">
                <a:solidFill>
                  <a:srgbClr val="595959"/>
                </a:solidFill>
                <a:latin typeface="Roboto"/>
                <a:cs typeface="Roboto"/>
              </a:defRPr>
            </a:lvl1pPr>
          </a:lstStyle>
          <a:p>
            <a:pPr lvl="0"/>
            <a:r>
              <a:rPr lang="en-US" dirty="0" smtClean="0"/>
              <a:t>Presenter Name  |  Jan. 1, 2016</a:t>
            </a:r>
          </a:p>
        </p:txBody>
      </p:sp>
      <p:pic>
        <p:nvPicPr>
          <p:cNvPr id="6" name="Picture 5" descr="DST-MC-FullColo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9688" y="3871367"/>
            <a:ext cx="1353312" cy="1012908"/>
          </a:xfrm>
          <a:prstGeom prst="rect">
            <a:avLst/>
          </a:prstGeom>
        </p:spPr>
      </p:pic>
    </p:spTree>
    <p:extLst>
      <p:ext uri="{BB962C8B-B14F-4D97-AF65-F5344CB8AC3E}">
        <p14:creationId xmlns:p14="http://schemas.microsoft.com/office/powerpoint/2010/main" val="142842690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LPS, Disclaim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Rectangle 4"/>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0"/>
          <p:cNvSpPr txBox="1">
            <a:spLocks/>
          </p:cNvSpPr>
          <p:nvPr userDrawn="1"/>
        </p:nvSpPr>
        <p:spPr>
          <a:xfrm>
            <a:off x="485775" y="247650"/>
            <a:ext cx="7315200" cy="4648200"/>
          </a:xfrm>
          <a:prstGeom prst="rect">
            <a:avLst/>
          </a:prstGeom>
        </p:spPr>
        <p:txBody>
          <a:bodyPr vert="horz" wrap="square" lIns="0" tIns="0" rIns="0" bIns="0" rtlCol="0" anchor="ctr" anchorCtr="0">
            <a:noAutofit/>
          </a:bodyPr>
          <a:lstStyle>
            <a:lvl1pPr marL="0" marR="0" indent="0" algn="l" defTabSz="914400" rtl="0" eaLnBrk="1" fontAlgn="auto" latinLnBrk="0" hangingPunct="1">
              <a:lnSpc>
                <a:spcPct val="100000"/>
              </a:lnSpc>
              <a:spcBef>
                <a:spcPts val="0"/>
              </a:spcBef>
              <a:spcAft>
                <a:spcPts val="500"/>
              </a:spcAft>
              <a:buClr>
                <a:schemeClr val="accent4"/>
              </a:buClr>
              <a:buSzPct val="105000"/>
              <a:buFont typeface="Arial" panose="020B0604020202020204" pitchFamily="34" charset="0"/>
              <a:buNone/>
              <a:tabLst/>
              <a:defRPr lang="en-US" sz="3200" b="0" i="1" kern="1200" cap="all" dirty="0" smtClean="0">
                <a:solidFill>
                  <a:schemeClr val="accent6"/>
                </a:solidFill>
                <a:latin typeface="Roboto Light"/>
                <a:ea typeface="+mj-ea"/>
                <a:cs typeface="Roboto Light"/>
              </a:defRPr>
            </a:lvl1pPr>
            <a:lvl2pPr marL="0" marR="0" indent="0" algn="l" defTabSz="914400" rtl="0" eaLnBrk="1" fontAlgn="auto" latinLnBrk="0" hangingPunct="1">
              <a:lnSpc>
                <a:spcPct val="100000"/>
              </a:lnSpc>
              <a:spcBef>
                <a:spcPts val="600"/>
              </a:spcBef>
              <a:spcAft>
                <a:spcPts val="500"/>
              </a:spcAft>
              <a:buClr>
                <a:schemeClr val="accent4"/>
              </a:buClr>
              <a:buSzPct val="105000"/>
              <a:buFont typeface="Arial"/>
              <a:buNone/>
              <a:tabLst/>
              <a:defRPr sz="2400" kern="1200">
                <a:solidFill>
                  <a:srgbClr val="000000"/>
                </a:solidFill>
                <a:latin typeface="Roboto"/>
                <a:ea typeface="+mn-ea"/>
                <a:cs typeface="Roboto"/>
              </a:defRPr>
            </a:lvl2pPr>
            <a:lvl3pPr marL="457200" marR="0" indent="-228600" algn="l" defTabSz="914400" rtl="0" eaLnBrk="1" fontAlgn="auto" latinLnBrk="0" hangingPunct="1">
              <a:lnSpc>
                <a:spcPct val="100000"/>
              </a:lnSpc>
              <a:spcBef>
                <a:spcPts val="600"/>
              </a:spcBef>
              <a:spcAft>
                <a:spcPts val="500"/>
              </a:spcAft>
              <a:buClr>
                <a:schemeClr val="accent4"/>
              </a:buClr>
              <a:buSzPct val="105000"/>
              <a:buFont typeface="Arial"/>
              <a:buChar char="•"/>
              <a:tabLst/>
              <a:defRPr sz="2200" kern="1200">
                <a:solidFill>
                  <a:srgbClr val="000000"/>
                </a:solidFill>
                <a:latin typeface="Roboto"/>
                <a:ea typeface="+mn-ea"/>
                <a:cs typeface="Roboto"/>
              </a:defRPr>
            </a:lvl3pPr>
            <a:lvl4pPr marL="739775" marR="0" indent="-269875" algn="l" defTabSz="914400" rtl="0" eaLnBrk="1" fontAlgn="auto" latinLnBrk="0" hangingPunct="1">
              <a:lnSpc>
                <a:spcPct val="100000"/>
              </a:lnSpc>
              <a:spcBef>
                <a:spcPts val="400"/>
              </a:spcBef>
              <a:spcAft>
                <a:spcPts val="500"/>
              </a:spcAft>
              <a:buClr>
                <a:schemeClr val="accent4"/>
              </a:buClr>
              <a:buSzPct val="100000"/>
              <a:buFont typeface="Courier New"/>
              <a:buChar char="o"/>
              <a:tabLst/>
              <a:defRPr sz="2000" kern="1200">
                <a:solidFill>
                  <a:srgbClr val="000000"/>
                </a:solidFill>
                <a:latin typeface="Roboto"/>
                <a:ea typeface="+mn-ea"/>
                <a:cs typeface="Roboto"/>
              </a:defRPr>
            </a:lvl4pPr>
            <a:lvl5pPr marL="228600" marR="0" indent="-228600" algn="l" defTabSz="914400" rtl="0" eaLnBrk="1" fontAlgn="auto" latinLnBrk="0" hangingPunct="1">
              <a:lnSpc>
                <a:spcPct val="100000"/>
              </a:lnSpc>
              <a:spcBef>
                <a:spcPts val="600"/>
              </a:spcBef>
              <a:spcAft>
                <a:spcPts val="0"/>
              </a:spcAft>
              <a:buClr>
                <a:srgbClr val="51626F"/>
              </a:buClr>
              <a:buSzPct val="90000"/>
              <a:buFont typeface="+mj-lt"/>
              <a:buAutoNum type="arabicPeriod"/>
              <a:tabLst/>
              <a:defRPr sz="1200" kern="1200">
                <a:solidFill>
                  <a:srgbClr val="000000"/>
                </a:solidFill>
                <a:latin typeface="Roboto"/>
                <a:ea typeface="+mn-ea"/>
                <a:cs typeface="Roboto"/>
              </a:defRPr>
            </a:lvl5pPr>
            <a:lvl6pPr marL="457200" marR="0" indent="-228600" algn="l" defTabSz="914400" rtl="0" eaLnBrk="1" fontAlgn="auto" latinLnBrk="0" hangingPunct="1">
              <a:lnSpc>
                <a:spcPct val="100000"/>
              </a:lnSpc>
              <a:spcBef>
                <a:spcPts val="600"/>
              </a:spcBef>
              <a:spcAft>
                <a:spcPts val="0"/>
              </a:spcAft>
              <a:buClrTx/>
              <a:buSzPct val="90000"/>
              <a:buFont typeface="+mj-lt"/>
              <a:buAutoNum type="alphaLcPeriod"/>
              <a:tabLst/>
              <a:defRPr sz="2000" kern="1200">
                <a:solidFill>
                  <a:schemeClr val="tx1"/>
                </a:solidFill>
                <a:latin typeface="+mn-lt"/>
                <a:ea typeface="+mn-ea"/>
                <a:cs typeface="+mn-cs"/>
              </a:defRPr>
            </a:lvl6pPr>
            <a:lvl7pPr marL="685800" marR="0" indent="-228600" algn="l" defTabSz="914400" rtl="0" eaLnBrk="1" fontAlgn="auto" latinLnBrk="0" hangingPunct="1">
              <a:lnSpc>
                <a:spcPct val="100000"/>
              </a:lnSpc>
              <a:spcBef>
                <a:spcPts val="400"/>
              </a:spcBef>
              <a:spcAft>
                <a:spcPts val="0"/>
              </a:spcAft>
              <a:buClr>
                <a:srgbClr val="51626F"/>
              </a:buClr>
              <a:buSzPct val="90000"/>
              <a:buFont typeface="+mj-lt"/>
              <a:buAutoNum type="romanLcPeriod"/>
              <a:tabLst/>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600" spc="40" dirty="0" smtClean="0">
                <a:solidFill>
                  <a:srgbClr val="000000"/>
                </a:solidFill>
              </a:rPr>
              <a:t>Disclaimer</a:t>
            </a:r>
          </a:p>
          <a:p>
            <a:pPr algn="l">
              <a:spcAft>
                <a:spcPts val="1000"/>
              </a:spcAft>
            </a:pPr>
            <a:r>
              <a:rPr lang="en-US" sz="1000" i="0" cap="none" dirty="0" smtClean="0">
                <a:solidFill>
                  <a:schemeClr val="tx1"/>
                </a:solidFill>
                <a:latin typeface="Roboto Light"/>
                <a:cs typeface="Roboto Light"/>
              </a:rPr>
              <a:t>The enclosed materials are highly sensitive, proprietary and confidential. Please use every effort to safeguard the confidentiality</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of these materials. Please do not copy, distribute, use, share or otherwise provide access to these materials to any person inside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or outside DST Systems, Inc. without prior written approval.</a:t>
            </a:r>
          </a:p>
          <a:p>
            <a:pPr algn="l">
              <a:spcAft>
                <a:spcPts val="1000"/>
              </a:spcAft>
            </a:pPr>
            <a:r>
              <a:rPr lang="en-US" sz="1000" i="0" cap="none" dirty="0" smtClean="0">
                <a:solidFill>
                  <a:schemeClr val="tx1"/>
                </a:solidFill>
                <a:latin typeface="Roboto Light"/>
                <a:cs typeface="Roboto Light"/>
              </a:rPr>
              <a:t>This proprietary, confidential presentation is for general informational purposes only and does not constitute an agreement.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By making this presentation available to you, we are not granting any express or implied rights or licenses under any intellectual property right.</a:t>
            </a:r>
          </a:p>
          <a:p>
            <a:pPr algn="l">
              <a:spcAft>
                <a:spcPts val="1000"/>
              </a:spcAft>
            </a:pPr>
            <a:r>
              <a:rPr lang="en-US" sz="1000" i="0" cap="none" dirty="0" smtClean="0">
                <a:solidFill>
                  <a:schemeClr val="tx1"/>
                </a:solidFill>
                <a:latin typeface="Roboto Light"/>
                <a:cs typeface="Roboto Light"/>
              </a:rPr>
              <a:t>If we permit your printing, copying or transmitting of content in this presentation, it is under a non-exclusive, non-transferable, limited license, and you must include or refer to the copyright notice contained in this document. You may not create derivative works of this presentation or its content without our prior written permission. Any reference in this presentation to another entity or its products or services is provided for convenience only and does not constitute an offer to sell, or the solicitation of an offer to buy, any products or services offered by such entity, nor does such reference constitute our endorsement, referral, or recommendation.</a:t>
            </a:r>
          </a:p>
          <a:p>
            <a:pPr algn="l">
              <a:spcAft>
                <a:spcPts val="1000"/>
              </a:spcAft>
            </a:pPr>
            <a:r>
              <a:rPr lang="en-US" sz="1000" i="0" cap="none" dirty="0" smtClean="0">
                <a:solidFill>
                  <a:schemeClr val="tx1"/>
                </a:solidFill>
                <a:latin typeface="Roboto Light"/>
                <a:cs typeface="Roboto Light"/>
              </a:rPr>
              <a:t>Our trademarks and service marks and those of third parties used in this presentation are the property of their respective owners. </a:t>
            </a:r>
          </a:p>
          <a:p>
            <a:pPr algn="l">
              <a:spcAft>
                <a:spcPts val="1000"/>
              </a:spcAft>
            </a:pPr>
            <a:r>
              <a:rPr lang="en-US" sz="1000" i="0" cap="none" dirty="0" smtClean="0">
                <a:solidFill>
                  <a:schemeClr val="tx1"/>
                </a:solidFill>
                <a:latin typeface="Roboto Light"/>
                <a:cs typeface="Roboto Light"/>
              </a:rPr>
              <a:t>©</a:t>
            </a:r>
            <a:r>
              <a:rPr lang="en-US" sz="1000" i="0" cap="none" baseline="0" dirty="0" smtClean="0">
                <a:solidFill>
                  <a:schemeClr val="tx1"/>
                </a:solidFill>
                <a:latin typeface="Roboto Light"/>
                <a:cs typeface="Roboto Light"/>
              </a:rPr>
              <a:t> </a:t>
            </a:r>
            <a:r>
              <a:rPr lang="en-US" sz="1000" i="0" cap="none" dirty="0" smtClean="0">
                <a:solidFill>
                  <a:schemeClr val="tx1"/>
                </a:solidFill>
                <a:latin typeface="Roboto Light"/>
                <a:cs typeface="Roboto Light"/>
              </a:rPr>
              <a:t>2016 DST Systems, Inc. All rights reserved.</a:t>
            </a:r>
          </a:p>
        </p:txBody>
      </p:sp>
    </p:spTree>
    <p:extLst>
      <p:ext uri="{BB962C8B-B14F-4D97-AF65-F5344CB8AC3E}">
        <p14:creationId xmlns:p14="http://schemas.microsoft.com/office/powerpoint/2010/main" val="1082233185"/>
      </p:ext>
    </p:extLst>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LPS, Disclaimer, Market Service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Rectangle 4"/>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0"/>
          <p:cNvSpPr txBox="1">
            <a:spLocks/>
          </p:cNvSpPr>
          <p:nvPr userDrawn="1"/>
        </p:nvSpPr>
        <p:spPr>
          <a:xfrm>
            <a:off x="485775" y="247650"/>
            <a:ext cx="7315200" cy="4648200"/>
          </a:xfrm>
          <a:prstGeom prst="rect">
            <a:avLst/>
          </a:prstGeom>
        </p:spPr>
        <p:txBody>
          <a:bodyPr vert="horz" wrap="square" lIns="0" tIns="0" rIns="0" bIns="0" rtlCol="0" anchor="ctr" anchorCtr="0">
            <a:noAutofit/>
          </a:bodyPr>
          <a:lstStyle>
            <a:lvl1pPr marL="0" marR="0" indent="0" algn="l" defTabSz="914400" rtl="0" eaLnBrk="1" fontAlgn="auto" latinLnBrk="0" hangingPunct="1">
              <a:lnSpc>
                <a:spcPct val="100000"/>
              </a:lnSpc>
              <a:spcBef>
                <a:spcPts val="0"/>
              </a:spcBef>
              <a:spcAft>
                <a:spcPts val="500"/>
              </a:spcAft>
              <a:buClr>
                <a:schemeClr val="accent4"/>
              </a:buClr>
              <a:buSzPct val="105000"/>
              <a:buFont typeface="Arial" panose="020B0604020202020204" pitchFamily="34" charset="0"/>
              <a:buNone/>
              <a:tabLst/>
              <a:defRPr lang="en-US" sz="3200" b="0" i="1" kern="1200" cap="all" dirty="0" smtClean="0">
                <a:solidFill>
                  <a:schemeClr val="accent6"/>
                </a:solidFill>
                <a:latin typeface="Roboto Light"/>
                <a:ea typeface="+mj-ea"/>
                <a:cs typeface="Roboto Light"/>
              </a:defRPr>
            </a:lvl1pPr>
            <a:lvl2pPr marL="0" marR="0" indent="0" algn="l" defTabSz="914400" rtl="0" eaLnBrk="1" fontAlgn="auto" latinLnBrk="0" hangingPunct="1">
              <a:lnSpc>
                <a:spcPct val="100000"/>
              </a:lnSpc>
              <a:spcBef>
                <a:spcPts val="600"/>
              </a:spcBef>
              <a:spcAft>
                <a:spcPts val="500"/>
              </a:spcAft>
              <a:buClr>
                <a:schemeClr val="accent4"/>
              </a:buClr>
              <a:buSzPct val="105000"/>
              <a:buFont typeface="Arial"/>
              <a:buNone/>
              <a:tabLst/>
              <a:defRPr sz="2400" kern="1200">
                <a:solidFill>
                  <a:srgbClr val="000000"/>
                </a:solidFill>
                <a:latin typeface="Roboto"/>
                <a:ea typeface="+mn-ea"/>
                <a:cs typeface="Roboto"/>
              </a:defRPr>
            </a:lvl2pPr>
            <a:lvl3pPr marL="457200" marR="0" indent="-228600" algn="l" defTabSz="914400" rtl="0" eaLnBrk="1" fontAlgn="auto" latinLnBrk="0" hangingPunct="1">
              <a:lnSpc>
                <a:spcPct val="100000"/>
              </a:lnSpc>
              <a:spcBef>
                <a:spcPts val="600"/>
              </a:spcBef>
              <a:spcAft>
                <a:spcPts val="500"/>
              </a:spcAft>
              <a:buClr>
                <a:schemeClr val="accent4"/>
              </a:buClr>
              <a:buSzPct val="105000"/>
              <a:buFont typeface="Arial"/>
              <a:buChar char="•"/>
              <a:tabLst/>
              <a:defRPr sz="2200" kern="1200">
                <a:solidFill>
                  <a:srgbClr val="000000"/>
                </a:solidFill>
                <a:latin typeface="Roboto"/>
                <a:ea typeface="+mn-ea"/>
                <a:cs typeface="Roboto"/>
              </a:defRPr>
            </a:lvl3pPr>
            <a:lvl4pPr marL="739775" marR="0" indent="-269875" algn="l" defTabSz="914400" rtl="0" eaLnBrk="1" fontAlgn="auto" latinLnBrk="0" hangingPunct="1">
              <a:lnSpc>
                <a:spcPct val="100000"/>
              </a:lnSpc>
              <a:spcBef>
                <a:spcPts val="400"/>
              </a:spcBef>
              <a:spcAft>
                <a:spcPts val="500"/>
              </a:spcAft>
              <a:buClr>
                <a:schemeClr val="accent4"/>
              </a:buClr>
              <a:buSzPct val="100000"/>
              <a:buFont typeface="Courier New"/>
              <a:buChar char="o"/>
              <a:tabLst/>
              <a:defRPr sz="2000" kern="1200">
                <a:solidFill>
                  <a:srgbClr val="000000"/>
                </a:solidFill>
                <a:latin typeface="Roboto"/>
                <a:ea typeface="+mn-ea"/>
                <a:cs typeface="Roboto"/>
              </a:defRPr>
            </a:lvl4pPr>
            <a:lvl5pPr marL="228600" marR="0" indent="-228600" algn="l" defTabSz="914400" rtl="0" eaLnBrk="1" fontAlgn="auto" latinLnBrk="0" hangingPunct="1">
              <a:lnSpc>
                <a:spcPct val="100000"/>
              </a:lnSpc>
              <a:spcBef>
                <a:spcPts val="600"/>
              </a:spcBef>
              <a:spcAft>
                <a:spcPts val="0"/>
              </a:spcAft>
              <a:buClr>
                <a:srgbClr val="51626F"/>
              </a:buClr>
              <a:buSzPct val="90000"/>
              <a:buFont typeface="+mj-lt"/>
              <a:buAutoNum type="arabicPeriod"/>
              <a:tabLst/>
              <a:defRPr sz="1200" kern="1200">
                <a:solidFill>
                  <a:srgbClr val="000000"/>
                </a:solidFill>
                <a:latin typeface="Roboto"/>
                <a:ea typeface="+mn-ea"/>
                <a:cs typeface="Roboto"/>
              </a:defRPr>
            </a:lvl5pPr>
            <a:lvl6pPr marL="457200" marR="0" indent="-228600" algn="l" defTabSz="914400" rtl="0" eaLnBrk="1" fontAlgn="auto" latinLnBrk="0" hangingPunct="1">
              <a:lnSpc>
                <a:spcPct val="100000"/>
              </a:lnSpc>
              <a:spcBef>
                <a:spcPts val="600"/>
              </a:spcBef>
              <a:spcAft>
                <a:spcPts val="0"/>
              </a:spcAft>
              <a:buClrTx/>
              <a:buSzPct val="90000"/>
              <a:buFont typeface="+mj-lt"/>
              <a:buAutoNum type="alphaLcPeriod"/>
              <a:tabLst/>
              <a:defRPr sz="2000" kern="1200">
                <a:solidFill>
                  <a:schemeClr val="tx1"/>
                </a:solidFill>
                <a:latin typeface="+mn-lt"/>
                <a:ea typeface="+mn-ea"/>
                <a:cs typeface="+mn-cs"/>
              </a:defRPr>
            </a:lvl6pPr>
            <a:lvl7pPr marL="685800" marR="0" indent="-228600" algn="l" defTabSz="914400" rtl="0" eaLnBrk="1" fontAlgn="auto" latinLnBrk="0" hangingPunct="1">
              <a:lnSpc>
                <a:spcPct val="100000"/>
              </a:lnSpc>
              <a:spcBef>
                <a:spcPts val="400"/>
              </a:spcBef>
              <a:spcAft>
                <a:spcPts val="0"/>
              </a:spcAft>
              <a:buClr>
                <a:srgbClr val="51626F"/>
              </a:buClr>
              <a:buSzPct val="90000"/>
              <a:buFont typeface="+mj-lt"/>
              <a:buAutoNum type="romanLcPeriod"/>
              <a:tabLst/>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600" spc="40" dirty="0" smtClean="0">
                <a:solidFill>
                  <a:srgbClr val="000000"/>
                </a:solidFill>
              </a:rPr>
              <a:t>Disclaimer</a:t>
            </a:r>
          </a:p>
          <a:p>
            <a:pPr algn="l">
              <a:spcAft>
                <a:spcPts val="1000"/>
              </a:spcAft>
            </a:pPr>
            <a:r>
              <a:rPr lang="en-US" sz="1000" i="0" cap="none" dirty="0" smtClean="0">
                <a:solidFill>
                  <a:schemeClr val="tx1"/>
                </a:solidFill>
                <a:latin typeface="Roboto Light"/>
                <a:cs typeface="Roboto Light"/>
              </a:rPr>
              <a:t>The enclosed materials are highly sensitive, proprietary and confidential. Please use every effort to safeguard the confidentiality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of these materials. Please do not copy, distribute, use, share or otherwise provide access to these materials to any person inside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or outside DST Systems, Inc. without prior written approval.</a:t>
            </a:r>
          </a:p>
          <a:p>
            <a:pPr algn="l">
              <a:spcAft>
                <a:spcPts val="1000"/>
              </a:spcAft>
            </a:pPr>
            <a:r>
              <a:rPr lang="en-US" sz="1000" i="0" cap="none" dirty="0" smtClean="0">
                <a:solidFill>
                  <a:schemeClr val="tx1"/>
                </a:solidFill>
                <a:latin typeface="Roboto Light"/>
                <a:cs typeface="Roboto Light"/>
              </a:rPr>
              <a:t>This proprietary, confidential presentation is for general informational purposes only and does not constitute an agreement. </a:t>
            </a:r>
            <a:br>
              <a:rPr lang="en-US" sz="1000" i="0" cap="none" dirty="0" smtClean="0">
                <a:solidFill>
                  <a:schemeClr val="tx1"/>
                </a:solidFill>
                <a:latin typeface="Roboto Light"/>
                <a:cs typeface="Roboto Light"/>
              </a:rPr>
            </a:br>
            <a:r>
              <a:rPr lang="en-US" sz="1000" i="0" cap="none" dirty="0" smtClean="0">
                <a:solidFill>
                  <a:schemeClr val="tx1"/>
                </a:solidFill>
                <a:latin typeface="Roboto Light"/>
                <a:cs typeface="Roboto Light"/>
              </a:rPr>
              <a:t>By making this presentation available to you, we are not granting any express or implied rights or licenses under any intellectual property right.</a:t>
            </a:r>
          </a:p>
          <a:p>
            <a:pPr algn="l">
              <a:spcAft>
                <a:spcPts val="1000"/>
              </a:spcAft>
            </a:pPr>
            <a:r>
              <a:rPr lang="en-US" sz="1000" i="0" cap="none" dirty="0" smtClean="0">
                <a:solidFill>
                  <a:schemeClr val="tx1"/>
                </a:solidFill>
                <a:latin typeface="Roboto Light"/>
                <a:cs typeface="Roboto Light"/>
              </a:rPr>
              <a:t>If we permit your printing, copying or transmitting of content in this presentation, it is under a non-exclusive, non-transferable, limited license, and you must include or refer to the copyright notice contained in this document. You may not create derivative works of this presentation or its content without our prior written permission. Any reference in this presentation to another entity or its products or services is provided for convenience only and does not constitute an offer to sell, or the solicitation of an offer to buy, any products or services offered by such entity, nor does such reference constitute our endorsement, referral, or recommendation.</a:t>
            </a:r>
          </a:p>
          <a:p>
            <a:pPr algn="l">
              <a:spcAft>
                <a:spcPts val="1000"/>
              </a:spcAft>
            </a:pPr>
            <a:r>
              <a:rPr lang="en-US" sz="1000" i="0" cap="none" dirty="0" smtClean="0">
                <a:solidFill>
                  <a:schemeClr val="tx1"/>
                </a:solidFill>
                <a:latin typeface="Roboto Light"/>
                <a:cs typeface="Roboto Light"/>
              </a:rPr>
              <a:t>Our trademarks and service marks and those of third parties used in this presentation are the property of their respective owners. </a:t>
            </a:r>
          </a:p>
          <a:p>
            <a:pPr algn="l">
              <a:spcAft>
                <a:spcPts val="1000"/>
              </a:spcAft>
            </a:pPr>
            <a:r>
              <a:rPr lang="en-US" sz="1000" i="0" cap="none" dirty="0" smtClean="0">
                <a:solidFill>
                  <a:schemeClr val="tx1"/>
                </a:solidFill>
                <a:latin typeface="Roboto Light"/>
                <a:cs typeface="Roboto Light"/>
              </a:rPr>
              <a:t>© 2016 DST Market Services, LLC. All rights reserved. Member FINRA/SIPC.</a:t>
            </a:r>
          </a:p>
        </p:txBody>
      </p:sp>
    </p:spTree>
    <p:extLst>
      <p:ext uri="{BB962C8B-B14F-4D97-AF65-F5344CB8AC3E}">
        <p14:creationId xmlns:p14="http://schemas.microsoft.com/office/powerpoint/2010/main" val="880541392"/>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rporate, Standar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Content Placeholder 4"/>
          <p:cNvSpPr>
            <a:spLocks noGrp="1"/>
          </p:cNvSpPr>
          <p:nvPr>
            <p:ph sz="quarter" idx="10"/>
          </p:nvPr>
        </p:nvSpPr>
        <p:spPr>
          <a:xfrm>
            <a:off x="485775" y="247650"/>
            <a:ext cx="7529576" cy="4654296"/>
          </a:xfrm>
          <a:prstGeom prst="rect">
            <a:avLst/>
          </a:prstGeom>
        </p:spPr>
        <p:txBody>
          <a:bodyPr vert="horz" lIns="0" tIns="0" rIns="0" bIns="0" anchor="ctr"/>
          <a:lstStyle>
            <a:lvl1pPr marL="0" indent="0">
              <a:spcAft>
                <a:spcPts val="0"/>
              </a:spcAft>
              <a:buFont typeface="Arial"/>
              <a:buNone/>
              <a:defRPr sz="2600" spc="40">
                <a:solidFill>
                  <a:schemeClr val="tx1"/>
                </a:solidFill>
              </a:defRPr>
            </a:lvl1pPr>
            <a:lvl2pPr marL="0" indent="0">
              <a:spcBef>
                <a:spcPts val="400"/>
              </a:spcBef>
              <a:spcAft>
                <a:spcPts val="0"/>
              </a:spcAft>
              <a:buClr>
                <a:schemeClr val="tx2"/>
              </a:buClr>
              <a:buFont typeface="Arial"/>
              <a:buNone/>
              <a:defRPr sz="1600">
                <a:latin typeface="Roboto Light"/>
                <a:cs typeface="Roboto Light"/>
              </a:defRPr>
            </a:lvl2pPr>
            <a:lvl3pPr marL="365760" indent="-182880">
              <a:spcBef>
                <a:spcPts val="800"/>
              </a:spcBef>
              <a:spcAft>
                <a:spcPts val="0"/>
              </a:spcAft>
              <a:buClr>
                <a:schemeClr val="tx2"/>
              </a:buClr>
              <a:defRPr sz="1600">
                <a:latin typeface="Roboto Light"/>
                <a:cs typeface="Roboto Light"/>
              </a:defRPr>
            </a:lvl3pPr>
            <a:lvl4pPr marL="548640" indent="-182880">
              <a:spcBef>
                <a:spcPts val="800"/>
              </a:spcBef>
              <a:spcAft>
                <a:spcPts val="0"/>
              </a:spcAft>
              <a:buClr>
                <a:schemeClr val="tx2"/>
              </a:buClr>
              <a:buSzPct val="105000"/>
              <a:buFont typeface="Arial"/>
              <a:buChar char="•"/>
              <a:defRPr sz="1600">
                <a:latin typeface="Roboto Light"/>
                <a:cs typeface="Roboto Light"/>
              </a:defRPr>
            </a:lvl4pPr>
            <a:lvl5pPr marL="731520" indent="-182880">
              <a:spcBef>
                <a:spcPts val="800"/>
              </a:spcBef>
              <a:buClr>
                <a:schemeClr val="tx2"/>
              </a:buClr>
              <a:buSzPct val="105000"/>
              <a:buFont typeface="Arial"/>
              <a:buChar char="•"/>
              <a:defRPr sz="16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480785"/>
      </p:ext>
    </p:extLst>
  </p:cSld>
  <p:clrMapOvr>
    <a:masterClrMapping/>
  </p:clrMapOv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LPS, Standar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293100" y="247650"/>
            <a:ext cx="643685" cy="479425"/>
          </a:xfrm>
          <a:prstGeom prst="rect">
            <a:avLst/>
          </a:prstGeom>
        </p:spPr>
      </p:pic>
      <p:sp>
        <p:nvSpPr>
          <p:cNvPr id="5" name="Content Placeholder 4"/>
          <p:cNvSpPr>
            <a:spLocks noGrp="1"/>
          </p:cNvSpPr>
          <p:nvPr>
            <p:ph sz="quarter" idx="10"/>
          </p:nvPr>
        </p:nvSpPr>
        <p:spPr>
          <a:xfrm>
            <a:off x="485775" y="247650"/>
            <a:ext cx="7529576" cy="4654296"/>
          </a:xfrm>
          <a:prstGeom prst="rect">
            <a:avLst/>
          </a:prstGeom>
        </p:spPr>
        <p:txBody>
          <a:bodyPr vert="horz" lIns="0" tIns="0" rIns="0" bIns="0" anchor="ctr"/>
          <a:lstStyle>
            <a:lvl1pPr marL="0" indent="0">
              <a:spcAft>
                <a:spcPts val="0"/>
              </a:spcAft>
              <a:buFont typeface="Arial"/>
              <a:buNone/>
              <a:defRPr sz="2600" spc="40">
                <a:solidFill>
                  <a:schemeClr val="tx1"/>
                </a:solidFill>
              </a:defRPr>
            </a:lvl1pPr>
            <a:lvl2pPr marL="0" indent="0">
              <a:spcBef>
                <a:spcPts val="400"/>
              </a:spcBef>
              <a:spcAft>
                <a:spcPts val="0"/>
              </a:spcAft>
              <a:buClr>
                <a:schemeClr val="tx2"/>
              </a:buClr>
              <a:buFont typeface="Arial"/>
              <a:buNone/>
              <a:defRPr sz="1600">
                <a:latin typeface="Roboto Light"/>
                <a:cs typeface="Roboto Light"/>
              </a:defRPr>
            </a:lvl2pPr>
            <a:lvl3pPr marL="365760" indent="-182880">
              <a:spcBef>
                <a:spcPts val="800"/>
              </a:spcBef>
              <a:spcAft>
                <a:spcPts val="0"/>
              </a:spcAft>
              <a:buClr>
                <a:schemeClr val="tx2"/>
              </a:buClr>
              <a:defRPr sz="1600">
                <a:latin typeface="Roboto Light"/>
                <a:cs typeface="Roboto Light"/>
              </a:defRPr>
            </a:lvl3pPr>
            <a:lvl4pPr marL="548640" indent="-182880">
              <a:spcBef>
                <a:spcPts val="800"/>
              </a:spcBef>
              <a:spcAft>
                <a:spcPts val="0"/>
              </a:spcAft>
              <a:buClr>
                <a:schemeClr val="tx2"/>
              </a:buClr>
              <a:buSzPct val="105000"/>
              <a:buFont typeface="Arial"/>
              <a:buChar char="•"/>
              <a:defRPr sz="1600">
                <a:latin typeface="Roboto Light"/>
                <a:cs typeface="Roboto Light"/>
              </a:defRPr>
            </a:lvl4pPr>
            <a:lvl5pPr marL="731520" indent="-182880">
              <a:spcBef>
                <a:spcPts val="800"/>
              </a:spcBef>
              <a:buClr>
                <a:schemeClr val="tx2"/>
              </a:buClr>
              <a:buSzPct val="105000"/>
              <a:buFont typeface="Arial"/>
              <a:buChar char="•"/>
              <a:defRPr sz="16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480442"/>
      </p:ext>
    </p:extLst>
  </p:cSld>
  <p:clrMapOvr>
    <a:masterClrMapping/>
  </p:clrMapOv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LPS, Titl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6" name="Rectangle 5"/>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11" name="Content Placeholder 4"/>
          <p:cNvSpPr>
            <a:spLocks noGrp="1"/>
          </p:cNvSpPr>
          <p:nvPr>
            <p:ph sz="quarter" idx="10" hasCustomPrompt="1"/>
          </p:nvPr>
        </p:nvSpPr>
        <p:spPr>
          <a:xfrm>
            <a:off x="494087" y="971550"/>
            <a:ext cx="8421313" cy="3930396"/>
          </a:xfrm>
          <a:prstGeom prst="rect">
            <a:avLst/>
          </a:prstGeom>
        </p:spPr>
        <p:txBody>
          <a:bodyPr vert="horz" lIns="0" tIns="0" rIns="0" bIns="0" anchor="t"/>
          <a:lstStyle>
            <a:lvl1pPr marL="0" indent="0">
              <a:spcAft>
                <a:spcPts val="0"/>
              </a:spcAft>
              <a:buFont typeface="Arial"/>
              <a:buNone/>
              <a:defRPr sz="1600" i="0" cap="none" spc="0">
                <a:solidFill>
                  <a:schemeClr val="tx1"/>
                </a:solidFill>
              </a:defRPr>
            </a:lvl1pPr>
            <a:lvl2pPr marL="365760" indent="-182880">
              <a:spcBef>
                <a:spcPts val="800"/>
              </a:spcBef>
              <a:spcAft>
                <a:spcPts val="0"/>
              </a:spcAft>
              <a:buClr>
                <a:schemeClr val="tx2"/>
              </a:buClr>
              <a:buFont typeface="Arial" charset="0"/>
              <a:buChar char="•"/>
              <a:defRPr sz="1600">
                <a:latin typeface="Roboto Light"/>
                <a:cs typeface="Roboto Light"/>
              </a:defRPr>
            </a:lvl2pPr>
            <a:lvl3pPr marL="548640" indent="-182880">
              <a:spcBef>
                <a:spcPts val="800"/>
              </a:spcBef>
              <a:spcAft>
                <a:spcPts val="0"/>
              </a:spcAft>
              <a:buClr>
                <a:schemeClr val="tx2"/>
              </a:buClr>
              <a:defRPr sz="1600">
                <a:latin typeface="Roboto Light"/>
                <a:cs typeface="Roboto Light"/>
              </a:defRPr>
            </a:lvl3pPr>
            <a:lvl4pPr marL="731520" indent="-182880">
              <a:spcBef>
                <a:spcPts val="800"/>
              </a:spcBef>
              <a:spcAft>
                <a:spcPts val="0"/>
              </a:spcAft>
              <a:buClr>
                <a:schemeClr val="tx2"/>
              </a:buClr>
              <a:buSzPct val="105000"/>
              <a:buFont typeface="Arial"/>
              <a:buChar char="•"/>
              <a:defRPr sz="1600">
                <a:latin typeface="Roboto Light"/>
                <a:cs typeface="Roboto Light"/>
              </a:defRPr>
            </a:lvl4pPr>
            <a:lvl5pPr marL="914400" indent="-182880">
              <a:spcBef>
                <a:spcPts val="800"/>
              </a:spcBef>
              <a:buClr>
                <a:schemeClr val="tx2"/>
              </a:buClr>
              <a:buSzPct val="105000"/>
              <a:buFont typeface="Arial"/>
              <a:buChar char="•"/>
              <a:defRPr sz="16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01545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LPS, Titled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Rectangle 5"/>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3"/>
          <p:cNvSpPr>
            <a:spLocks noGrp="1"/>
          </p:cNvSpPr>
          <p:nvPr>
            <p:ph type="pic" sz="quarter" idx="11" hasCustomPrompt="1"/>
          </p:nvPr>
        </p:nvSpPr>
        <p:spPr>
          <a:xfrm>
            <a:off x="495300" y="971551"/>
            <a:ext cx="8402638" cy="3930522"/>
          </a:xfrm>
          <a:noFill/>
          <a:ln>
            <a:noFill/>
          </a:ln>
        </p:spPr>
        <p:txBody>
          <a:bodyPr lIns="182880" tIns="182880" rIns="182880" bIns="182880"/>
          <a:lstStyle>
            <a:lvl1pPr>
              <a:defRPr/>
            </a:lvl1pPr>
          </a:lstStyle>
          <a:p>
            <a:pPr lvl="1"/>
            <a:r>
              <a:rPr lang="en-US" dirty="0" smtClean="0"/>
              <a:t>Click to add picture …</a:t>
            </a:r>
            <a:endParaRPr lang="en-US" dirty="0"/>
          </a:p>
        </p:txBody>
      </p:sp>
    </p:spTree>
    <p:extLst>
      <p:ext uri="{BB962C8B-B14F-4D97-AF65-F5344CB8AC3E}">
        <p14:creationId xmlns:p14="http://schemas.microsoft.com/office/powerpoint/2010/main" val="963917976"/>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LPS, Photo">
    <p:spTree>
      <p:nvGrpSpPr>
        <p:cNvPr id="1" name=""/>
        <p:cNvGrpSpPr/>
        <p:nvPr/>
      </p:nvGrpSpPr>
      <p:grpSpPr>
        <a:xfrm>
          <a:off x="0" y="0"/>
          <a:ext cx="0" cy="0"/>
          <a:chOff x="0" y="0"/>
          <a:chExt cx="0" cy="0"/>
        </a:xfrm>
      </p:grpSpPr>
      <p:sp>
        <p:nvSpPr>
          <p:cNvPr id="6" name="Rectangle 5"/>
          <p:cNvSpPr/>
          <p:nvPr userDrawn="1"/>
        </p:nvSpPr>
        <p:spPr>
          <a:xfrm>
            <a:off x="8064708" y="172387"/>
            <a:ext cx="981856" cy="7195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1" hasCustomPrompt="1"/>
          </p:nvPr>
        </p:nvSpPr>
        <p:spPr>
          <a:xfrm>
            <a:off x="300077" y="247777"/>
            <a:ext cx="8597861" cy="4654296"/>
          </a:xfrm>
          <a:noFill/>
          <a:ln>
            <a:noFill/>
          </a:ln>
        </p:spPr>
        <p:txBody>
          <a:bodyPr lIns="182880" tIns="182880" rIns="182880" bIns="182880"/>
          <a:lstStyle>
            <a:lvl1pPr>
              <a:defRPr/>
            </a:lvl1pPr>
          </a:lstStyle>
          <a:p>
            <a:pPr lvl="1"/>
            <a:r>
              <a:rPr lang="en-US" dirty="0" smtClean="0"/>
              <a:t>Click to add picture …</a:t>
            </a:r>
            <a:endParaRPr lang="en-US" dirty="0"/>
          </a:p>
        </p:txBody>
      </p:sp>
      <p:sp>
        <p:nvSpPr>
          <p:cNvPr id="5" name="Rectangle 4"/>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92196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PS, Box 2">
    <p:spTree>
      <p:nvGrpSpPr>
        <p:cNvPr id="1" name=""/>
        <p:cNvGrpSpPr/>
        <p:nvPr/>
      </p:nvGrpSpPr>
      <p:grpSpPr>
        <a:xfrm>
          <a:off x="0" y="0"/>
          <a:ext cx="0" cy="0"/>
          <a:chOff x="0" y="0"/>
          <a:chExt cx="0" cy="0"/>
        </a:xfrm>
      </p:grpSpPr>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Rectangle 5"/>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7"/>
          <p:cNvSpPr>
            <a:spLocks noGrp="1"/>
          </p:cNvSpPr>
          <p:nvPr>
            <p:ph type="body" sz="quarter" idx="13" hasCustomPrompt="1"/>
          </p:nvPr>
        </p:nvSpPr>
        <p:spPr>
          <a:xfrm>
            <a:off x="496312" y="1535232"/>
            <a:ext cx="4023360"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marL="731520" indent="-182880">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
        <p:nvSpPr>
          <p:cNvPr id="11" name="Text Placeholder 7"/>
          <p:cNvSpPr>
            <a:spLocks noGrp="1"/>
          </p:cNvSpPr>
          <p:nvPr>
            <p:ph type="body" sz="quarter" idx="14" hasCustomPrompt="1"/>
          </p:nvPr>
        </p:nvSpPr>
        <p:spPr>
          <a:xfrm>
            <a:off x="4883727" y="1535232"/>
            <a:ext cx="4023360"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marL="731520" indent="-182880">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Tree>
    <p:extLst>
      <p:ext uri="{BB962C8B-B14F-4D97-AF65-F5344CB8AC3E}">
        <p14:creationId xmlns:p14="http://schemas.microsoft.com/office/powerpoint/2010/main" val="1547313602"/>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LPS, Box 3">
    <p:spTree>
      <p:nvGrpSpPr>
        <p:cNvPr id="1" name=""/>
        <p:cNvGrpSpPr/>
        <p:nvPr/>
      </p:nvGrpSpPr>
      <p:grpSpPr>
        <a:xfrm>
          <a:off x="0" y="0"/>
          <a:ext cx="0" cy="0"/>
          <a:chOff x="0" y="0"/>
          <a:chExt cx="0" cy="0"/>
        </a:xfrm>
      </p:grpSpPr>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7" name="Rectangle 6"/>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1" hasCustomPrompt="1"/>
          </p:nvPr>
        </p:nvSpPr>
        <p:spPr>
          <a:xfrm>
            <a:off x="496312"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
        <p:nvSpPr>
          <p:cNvPr id="11" name="Text Placeholder 7"/>
          <p:cNvSpPr>
            <a:spLocks noGrp="1"/>
          </p:cNvSpPr>
          <p:nvPr>
            <p:ph type="body" sz="quarter" idx="12" hasCustomPrompt="1"/>
          </p:nvPr>
        </p:nvSpPr>
        <p:spPr>
          <a:xfrm>
            <a:off x="3409028"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smtClean="0"/>
              <a:t>Add text </a:t>
            </a:r>
            <a:r>
              <a:rPr lang="is-IS" dirty="0" smtClean="0"/>
              <a:t>…</a:t>
            </a:r>
          </a:p>
        </p:txBody>
      </p:sp>
      <p:sp>
        <p:nvSpPr>
          <p:cNvPr id="14" name="Text Placeholder 7"/>
          <p:cNvSpPr>
            <a:spLocks noGrp="1"/>
          </p:cNvSpPr>
          <p:nvPr>
            <p:ph type="body" sz="quarter" idx="13" hasCustomPrompt="1"/>
          </p:nvPr>
        </p:nvSpPr>
        <p:spPr>
          <a:xfrm>
            <a:off x="6321743" y="1535232"/>
            <a:ext cx="2585344"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Tree>
    <p:extLst>
      <p:ext uri="{BB962C8B-B14F-4D97-AF65-F5344CB8AC3E}">
        <p14:creationId xmlns:p14="http://schemas.microsoft.com/office/powerpoint/2010/main" val="165552832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LPS, Box 4">
    <p:spTree>
      <p:nvGrpSpPr>
        <p:cNvPr id="1" name=""/>
        <p:cNvGrpSpPr/>
        <p:nvPr/>
      </p:nvGrpSpPr>
      <p:grpSpPr>
        <a:xfrm>
          <a:off x="0" y="0"/>
          <a:ext cx="0" cy="0"/>
          <a:chOff x="0" y="0"/>
          <a:chExt cx="0" cy="0"/>
        </a:xfrm>
      </p:grpSpPr>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8" name="Rectangle 7"/>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p:cNvSpPr>
            <a:spLocks noGrp="1"/>
          </p:cNvSpPr>
          <p:nvPr>
            <p:ph type="body" sz="quarter" idx="17" hasCustomPrompt="1"/>
          </p:nvPr>
        </p:nvSpPr>
        <p:spPr>
          <a:xfrm>
            <a:off x="495300"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5" name="Text Placeholder 7"/>
          <p:cNvSpPr>
            <a:spLocks noGrp="1"/>
          </p:cNvSpPr>
          <p:nvPr>
            <p:ph type="body" sz="quarter" idx="18" hasCustomPrompt="1"/>
          </p:nvPr>
        </p:nvSpPr>
        <p:spPr>
          <a:xfrm>
            <a:off x="2689629"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baseline="0">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6" name="Text Placeholder 7"/>
          <p:cNvSpPr>
            <a:spLocks noGrp="1"/>
          </p:cNvSpPr>
          <p:nvPr>
            <p:ph type="body" sz="quarter" idx="19" hasCustomPrompt="1"/>
          </p:nvPr>
        </p:nvSpPr>
        <p:spPr>
          <a:xfrm>
            <a:off x="4883958"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
        <p:nvSpPr>
          <p:cNvPr id="17" name="Text Placeholder 7"/>
          <p:cNvSpPr>
            <a:spLocks noGrp="1"/>
          </p:cNvSpPr>
          <p:nvPr>
            <p:ph type="body" sz="quarter" idx="20" hasCustomPrompt="1"/>
          </p:nvPr>
        </p:nvSpPr>
        <p:spPr>
          <a:xfrm>
            <a:off x="7078287" y="1535232"/>
            <a:ext cx="1828800" cy="2684343"/>
          </a:xfrm>
          <a:ln w="38100" cmpd="sng">
            <a:solidFill>
              <a:schemeClr val="bg2"/>
            </a:solidFill>
          </a:ln>
        </p:spPr>
        <p:txBody>
          <a:bodyPr lIns="137160" tIns="137160" rIns="137160" bIns="137160" anchor="t" anchorCtr="0">
            <a:noAutofit/>
          </a:bodyPr>
          <a:lstStyle>
            <a:lvl1pPr marL="0" indent="0">
              <a:buFont typeface="Arial"/>
              <a:buNone/>
              <a:defRPr sz="1400" b="0" i="0" cap="none">
                <a:latin typeface="Roboto Light"/>
                <a:cs typeface="Roboto Light"/>
              </a:defRPr>
            </a:lvl1pPr>
            <a:lvl2pPr marL="137160" indent="-137160">
              <a:buFont typeface="Arial"/>
              <a:buChar char="•"/>
              <a:defRPr sz="1200"/>
            </a:lvl2pPr>
            <a:lvl3pPr marL="365760" indent="-182880">
              <a:spcBef>
                <a:spcPts val="400"/>
              </a:spcBef>
              <a:defRPr sz="1200"/>
            </a:lvl3pPr>
            <a:lvl4pPr marL="548640" indent="-182880">
              <a:spcBef>
                <a:spcPts val="400"/>
              </a:spcBef>
              <a:defRPr sz="1200"/>
            </a:lvl4pPr>
            <a:lvl5pPr marL="731520" indent="-182880">
              <a:spcBef>
                <a:spcPts val="400"/>
              </a:spcBef>
              <a:defRPr sz="1200"/>
            </a:lvl5pPr>
          </a:lstStyle>
          <a:p>
            <a:pPr lvl="0"/>
            <a:r>
              <a:rPr lang="en-US" dirty="0" smtClean="0"/>
              <a:t>Add text …</a:t>
            </a:r>
          </a:p>
        </p:txBody>
      </p:sp>
    </p:spTree>
    <p:extLst>
      <p:ext uri="{BB962C8B-B14F-4D97-AF65-F5344CB8AC3E}">
        <p14:creationId xmlns:p14="http://schemas.microsoft.com/office/powerpoint/2010/main" val="146941032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LPS, Image Left">
    <p:spTree>
      <p:nvGrpSpPr>
        <p:cNvPr id="1" name=""/>
        <p:cNvGrpSpPr/>
        <p:nvPr/>
      </p:nvGrpSpPr>
      <p:grpSpPr>
        <a:xfrm>
          <a:off x="0" y="0"/>
          <a:ext cx="0" cy="0"/>
          <a:chOff x="0" y="0"/>
          <a:chExt cx="0" cy="0"/>
        </a:xfrm>
      </p:grpSpPr>
      <p:sp>
        <p:nvSpPr>
          <p:cNvPr id="10" name="Text Placeholder 7"/>
          <p:cNvSpPr>
            <a:spLocks noGrp="1"/>
          </p:cNvSpPr>
          <p:nvPr>
            <p:ph type="body" sz="quarter" idx="12" hasCustomPrompt="1"/>
          </p:nvPr>
        </p:nvSpPr>
        <p:spPr>
          <a:xfrm>
            <a:off x="4786443" y="979488"/>
            <a:ext cx="409685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7" name="Picture Placeholder 6"/>
          <p:cNvSpPr>
            <a:spLocks noGrp="1"/>
          </p:cNvSpPr>
          <p:nvPr>
            <p:ph type="pic" sz="quarter" idx="13" hasCustomPrompt="1"/>
          </p:nvPr>
        </p:nvSpPr>
        <p:spPr>
          <a:xfrm>
            <a:off x="492219" y="979488"/>
            <a:ext cx="4041648" cy="3929062"/>
          </a:xfrm>
          <a:ln>
            <a:noFill/>
          </a:ln>
        </p:spPr>
        <p:txBody>
          <a:bodyPr/>
          <a:lstStyle>
            <a:lvl1pPr>
              <a:defRPr baseline="0"/>
            </a:lvl1pPr>
          </a:lstStyle>
          <a:p>
            <a:pPr lvl="1"/>
            <a:r>
              <a:rPr lang="en-US" dirty="0" smtClean="0"/>
              <a:t>Click to add photo …</a:t>
            </a:r>
            <a:endParaRPr lang="en-US" dirty="0"/>
          </a:p>
        </p:txBody>
      </p:sp>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Rectangle 5"/>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13377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LPS, Image Right">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4862640" y="979488"/>
            <a:ext cx="4041648" cy="3929062"/>
          </a:xfrm>
          <a:ln>
            <a:noFill/>
          </a:ln>
        </p:spPr>
        <p:txBody>
          <a:bodyPr/>
          <a:lstStyle>
            <a:lvl1pPr>
              <a:defRPr baseline="0"/>
            </a:lvl1pPr>
          </a:lstStyle>
          <a:p>
            <a:pPr lvl="1"/>
            <a:r>
              <a:rPr lang="en-US" dirty="0" smtClean="0"/>
              <a:t>Click to add photo …</a:t>
            </a:r>
            <a:endParaRPr lang="en-US" dirty="0"/>
          </a:p>
        </p:txBody>
      </p:sp>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Text Placeholder 7"/>
          <p:cNvSpPr>
            <a:spLocks noGrp="1"/>
          </p:cNvSpPr>
          <p:nvPr>
            <p:ph type="body" sz="quarter" idx="14" hasCustomPrompt="1"/>
          </p:nvPr>
        </p:nvSpPr>
        <p:spPr>
          <a:xfrm>
            <a:off x="488826" y="979488"/>
            <a:ext cx="409685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8" name="Rectangle 7"/>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86588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LPS, Text 2">
    <p:spTree>
      <p:nvGrpSpPr>
        <p:cNvPr id="1" name=""/>
        <p:cNvGrpSpPr/>
        <p:nvPr/>
      </p:nvGrpSpPr>
      <p:grpSpPr>
        <a:xfrm>
          <a:off x="0" y="0"/>
          <a:ext cx="0" cy="0"/>
          <a:chOff x="0" y="0"/>
          <a:chExt cx="0" cy="0"/>
        </a:xfrm>
      </p:grpSpPr>
      <p:sp>
        <p:nvSpPr>
          <p:cNvPr id="12"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6" name="Text Placeholder 7"/>
          <p:cNvSpPr>
            <a:spLocks noGrp="1"/>
          </p:cNvSpPr>
          <p:nvPr>
            <p:ph type="body" sz="quarter" idx="14" hasCustomPrompt="1"/>
          </p:nvPr>
        </p:nvSpPr>
        <p:spPr>
          <a:xfrm>
            <a:off x="488826" y="979488"/>
            <a:ext cx="405993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5" name="Text Placeholder 7"/>
          <p:cNvSpPr>
            <a:spLocks noGrp="1"/>
          </p:cNvSpPr>
          <p:nvPr>
            <p:ph type="body" sz="quarter" idx="15" hasCustomPrompt="1"/>
          </p:nvPr>
        </p:nvSpPr>
        <p:spPr>
          <a:xfrm>
            <a:off x="4844352" y="979488"/>
            <a:ext cx="4059936" cy="3919986"/>
          </a:xfrm>
        </p:spPr>
        <p:txBody>
          <a:bodyPr lIns="0" tIns="182880" rIns="0" bIns="0" anchor="t" anchorCtr="0">
            <a:noAutofit/>
          </a:bodyPr>
          <a:lstStyle>
            <a:lvl1pPr marL="0" indent="0">
              <a:buClr>
                <a:schemeClr val="tx2"/>
              </a:buClr>
              <a:buFont typeface="Arial"/>
              <a:buNone/>
              <a:defRPr sz="1600" b="0" i="0" cap="none">
                <a:latin typeface="Roboto Light"/>
                <a:cs typeface="Roboto Light"/>
              </a:defRPr>
            </a:lvl1pPr>
            <a:lvl2pPr marL="365760" indent="-182880">
              <a:buClr>
                <a:schemeClr val="tx2"/>
              </a:buClr>
              <a:buFont typeface="Arial"/>
              <a:buChar char="•"/>
              <a:defRPr/>
            </a:lvl2pPr>
            <a:lvl3pPr marL="548640" indent="-182880">
              <a:spcBef>
                <a:spcPts val="400"/>
              </a:spcBef>
              <a:defRPr/>
            </a:lvl3pPr>
            <a:lvl4pPr marL="731520" indent="-182880">
              <a:spcBef>
                <a:spcPts val="400"/>
              </a:spcBef>
              <a:defRPr/>
            </a:lvl4pPr>
            <a:lvl5pPr marL="914400" indent="-182880">
              <a:spcBef>
                <a:spcPts val="400"/>
              </a:spcBef>
              <a:defRPr/>
            </a:lvl5pPr>
          </a:lstStyle>
          <a:p>
            <a:pPr lvl="0"/>
            <a:r>
              <a:rPr lang="en-US" dirty="0" smtClean="0"/>
              <a:t>Add text …</a:t>
            </a:r>
          </a:p>
        </p:txBody>
      </p:sp>
      <p:sp>
        <p:nvSpPr>
          <p:cNvPr id="8" name="Rectangle 7"/>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86376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rporate, Titl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dirty="0" smtClean="0"/>
              <a:t>Click to edit Master title style</a:t>
            </a:r>
            <a:endParaRPr lang="en-US" dirty="0"/>
          </a:p>
        </p:txBody>
      </p:sp>
      <p:sp>
        <p:nvSpPr>
          <p:cNvPr id="6" name="Rectangle 5"/>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4"/>
          <p:cNvSpPr>
            <a:spLocks noGrp="1"/>
          </p:cNvSpPr>
          <p:nvPr>
            <p:ph sz="quarter" idx="10" hasCustomPrompt="1"/>
          </p:nvPr>
        </p:nvSpPr>
        <p:spPr>
          <a:xfrm>
            <a:off x="494087" y="971550"/>
            <a:ext cx="8421313" cy="3930396"/>
          </a:xfrm>
          <a:prstGeom prst="rect">
            <a:avLst/>
          </a:prstGeom>
        </p:spPr>
        <p:txBody>
          <a:bodyPr vert="horz" lIns="0" tIns="0" rIns="0" bIns="0" anchor="t"/>
          <a:lstStyle>
            <a:lvl1pPr marL="0" indent="0">
              <a:spcAft>
                <a:spcPts val="0"/>
              </a:spcAft>
              <a:buFont typeface="Arial"/>
              <a:buNone/>
              <a:defRPr sz="1600" i="0" cap="none" spc="0">
                <a:solidFill>
                  <a:schemeClr val="tx1"/>
                </a:solidFill>
              </a:defRPr>
            </a:lvl1pPr>
            <a:lvl2pPr marL="365760" indent="-182880">
              <a:spcBef>
                <a:spcPts val="800"/>
              </a:spcBef>
              <a:spcAft>
                <a:spcPts val="0"/>
              </a:spcAft>
              <a:buClr>
                <a:schemeClr val="tx2"/>
              </a:buClr>
              <a:buFont typeface="Arial" charset="0"/>
              <a:buChar char="•"/>
              <a:defRPr sz="1600">
                <a:latin typeface="Roboto Light"/>
                <a:cs typeface="Roboto Light"/>
              </a:defRPr>
            </a:lvl2pPr>
            <a:lvl3pPr marL="548640" indent="-182880">
              <a:spcBef>
                <a:spcPts val="800"/>
              </a:spcBef>
              <a:spcAft>
                <a:spcPts val="0"/>
              </a:spcAft>
              <a:buClr>
                <a:schemeClr val="tx2"/>
              </a:buClr>
              <a:defRPr sz="1600">
                <a:latin typeface="Roboto Light"/>
                <a:cs typeface="Roboto Light"/>
              </a:defRPr>
            </a:lvl3pPr>
            <a:lvl4pPr marL="731520" indent="-182880">
              <a:spcBef>
                <a:spcPts val="800"/>
              </a:spcBef>
              <a:spcAft>
                <a:spcPts val="0"/>
              </a:spcAft>
              <a:buClr>
                <a:schemeClr val="tx2"/>
              </a:buClr>
              <a:buSzPct val="105000"/>
              <a:buFont typeface="Arial"/>
              <a:buChar char="•"/>
              <a:defRPr sz="1600">
                <a:latin typeface="Roboto Light"/>
                <a:cs typeface="Roboto Light"/>
              </a:defRPr>
            </a:lvl4pPr>
            <a:lvl5pPr marL="914400" indent="-182880">
              <a:spcBef>
                <a:spcPts val="800"/>
              </a:spcBef>
              <a:buClr>
                <a:schemeClr val="tx2"/>
              </a:buClr>
              <a:buSzPct val="105000"/>
              <a:buFont typeface="Arial"/>
              <a:buChar char="•"/>
              <a:defRPr sz="16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10338"/>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LPS, Out of Bra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4" name="Picture Placeholder 3"/>
          <p:cNvSpPr>
            <a:spLocks noGrp="1"/>
          </p:cNvSpPr>
          <p:nvPr>
            <p:ph type="pic" sz="quarter" idx="11" hasCustomPrompt="1"/>
          </p:nvPr>
        </p:nvSpPr>
        <p:spPr>
          <a:xfrm>
            <a:off x="508000" y="961195"/>
            <a:ext cx="8378435" cy="3922794"/>
          </a:xfrm>
          <a:ln w="38100" cmpd="sng">
            <a:solidFill>
              <a:schemeClr val="tx1"/>
            </a:solidFill>
            <a:prstDash val="solid"/>
            <a:miter lim="800000"/>
          </a:ln>
        </p:spPr>
        <p:txBody>
          <a:bodyPr lIns="182880" tIns="182880" rIns="182880" bIns="182880"/>
          <a:lstStyle>
            <a:lvl1pPr>
              <a:defRPr/>
            </a:lvl1pPr>
            <a:lvl2pPr>
              <a:defRPr baseline="0"/>
            </a:lvl2pPr>
          </a:lstStyle>
          <a:p>
            <a:pPr lvl="1"/>
            <a:r>
              <a:rPr lang="en-US" dirty="0" smtClean="0"/>
              <a:t>Click to add out-of-brand element…</a:t>
            </a:r>
            <a:endParaRPr lang="en-US" dirty="0"/>
          </a:p>
        </p:txBody>
      </p:sp>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smtClean="0"/>
              <a:t>Click to edit Master title style</a:t>
            </a:r>
            <a:endParaRPr lang="en-US" dirty="0"/>
          </a:p>
        </p:txBody>
      </p:sp>
      <p:sp>
        <p:nvSpPr>
          <p:cNvPr id="8" name="Rectangle 7"/>
          <p:cNvSpPr/>
          <p:nvPr userDrawn="1"/>
        </p:nvSpPr>
        <p:spPr>
          <a:xfrm>
            <a:off x="247021" y="247650"/>
            <a:ext cx="57779" cy="4654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29833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rporate, Titled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293100" y="247650"/>
            <a:ext cx="643685" cy="479425"/>
          </a:xfrm>
          <a:prstGeom prst="rect">
            <a:avLst/>
          </a:prstGeom>
        </p:spPr>
      </p:pic>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dirty="0" smtClean="0"/>
              <a:t>Click to edit Master title style</a:t>
            </a:r>
            <a:endParaRPr lang="en-US" dirty="0"/>
          </a:p>
        </p:txBody>
      </p:sp>
      <p:sp>
        <p:nvSpPr>
          <p:cNvPr id="6" name="Rectangle 5"/>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3"/>
          <p:cNvSpPr>
            <a:spLocks noGrp="1"/>
          </p:cNvSpPr>
          <p:nvPr>
            <p:ph type="pic" sz="quarter" idx="11" hasCustomPrompt="1"/>
          </p:nvPr>
        </p:nvSpPr>
        <p:spPr>
          <a:xfrm>
            <a:off x="495300" y="971551"/>
            <a:ext cx="8402638" cy="3930522"/>
          </a:xfrm>
          <a:noFill/>
          <a:ln>
            <a:noFill/>
          </a:ln>
        </p:spPr>
        <p:txBody>
          <a:bodyPr lIns="182880" tIns="182880" rIns="182880" bIns="182880"/>
          <a:lstStyle>
            <a:lvl1pPr>
              <a:defRPr/>
            </a:lvl1pPr>
          </a:lstStyle>
          <a:p>
            <a:pPr lvl="1"/>
            <a:r>
              <a:rPr lang="en-US" dirty="0" smtClean="0"/>
              <a:t>Click to add picture …</a:t>
            </a:r>
            <a:endParaRPr lang="en-US" dirty="0"/>
          </a:p>
        </p:txBody>
      </p:sp>
    </p:spTree>
    <p:extLst>
      <p:ext uri="{BB962C8B-B14F-4D97-AF65-F5344CB8AC3E}">
        <p14:creationId xmlns:p14="http://schemas.microsoft.com/office/powerpoint/2010/main" val="5092464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rporate, Photo">
    <p:spTree>
      <p:nvGrpSpPr>
        <p:cNvPr id="1" name=""/>
        <p:cNvGrpSpPr/>
        <p:nvPr/>
      </p:nvGrpSpPr>
      <p:grpSpPr>
        <a:xfrm>
          <a:off x="0" y="0"/>
          <a:ext cx="0" cy="0"/>
          <a:chOff x="0" y="0"/>
          <a:chExt cx="0" cy="0"/>
        </a:xfrm>
      </p:grpSpPr>
      <p:sp>
        <p:nvSpPr>
          <p:cNvPr id="5" name="Rectangle 4"/>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8064708" y="172387"/>
            <a:ext cx="981856" cy="7195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1" hasCustomPrompt="1"/>
          </p:nvPr>
        </p:nvSpPr>
        <p:spPr>
          <a:xfrm>
            <a:off x="300077" y="247777"/>
            <a:ext cx="8597861" cy="4654296"/>
          </a:xfrm>
          <a:noFill/>
          <a:ln>
            <a:noFill/>
          </a:ln>
        </p:spPr>
        <p:txBody>
          <a:bodyPr lIns="182880" tIns="182880" rIns="182880" bIns="182880"/>
          <a:lstStyle>
            <a:lvl1pPr>
              <a:defRPr/>
            </a:lvl1pPr>
          </a:lstStyle>
          <a:p>
            <a:pPr lvl="1"/>
            <a:r>
              <a:rPr lang="en-US" dirty="0" smtClean="0"/>
              <a:t>Click to add picture …</a:t>
            </a:r>
            <a:endParaRPr lang="en-US" dirty="0"/>
          </a:p>
        </p:txBody>
      </p:sp>
    </p:spTree>
    <p:extLst>
      <p:ext uri="{BB962C8B-B14F-4D97-AF65-F5344CB8AC3E}">
        <p14:creationId xmlns:p14="http://schemas.microsoft.com/office/powerpoint/2010/main" val="67740084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rporate, Box 2">
    <p:spTree>
      <p:nvGrpSpPr>
        <p:cNvPr id="1" name=""/>
        <p:cNvGrpSpPr/>
        <p:nvPr/>
      </p:nvGrpSpPr>
      <p:grpSpPr>
        <a:xfrm>
          <a:off x="0" y="0"/>
          <a:ext cx="0" cy="0"/>
          <a:chOff x="0" y="0"/>
          <a:chExt cx="0" cy="0"/>
        </a:xfrm>
      </p:grpSpPr>
      <p:sp>
        <p:nvSpPr>
          <p:cNvPr id="10" name="Title Placeholder 6"/>
          <p:cNvSpPr>
            <a:spLocks noGrp="1"/>
          </p:cNvSpPr>
          <p:nvPr>
            <p:ph type="title"/>
          </p:nvPr>
        </p:nvSpPr>
        <p:spPr>
          <a:xfrm>
            <a:off x="487362" y="241619"/>
            <a:ext cx="7680959" cy="545151"/>
          </a:xfrm>
          <a:prstGeom prst="rect">
            <a:avLst/>
          </a:prstGeom>
        </p:spPr>
        <p:txBody>
          <a:bodyPr vert="horz" lIns="0" tIns="0" rIns="0" bIns="0" rtlCol="0" anchor="b">
            <a:normAutofit/>
          </a:bodyPr>
          <a:lstStyle/>
          <a:p>
            <a:r>
              <a:rPr lang="en-US" dirty="0" smtClean="0"/>
              <a:t>Click to edit Master title style</a:t>
            </a:r>
            <a:endParaRPr lang="en-US" dirty="0"/>
          </a:p>
        </p:txBody>
      </p:sp>
      <p:sp>
        <p:nvSpPr>
          <p:cNvPr id="11" name="Text Placeholder 7"/>
          <p:cNvSpPr>
            <a:spLocks noGrp="1"/>
          </p:cNvSpPr>
          <p:nvPr>
            <p:ph type="body" sz="quarter" idx="13" hasCustomPrompt="1"/>
          </p:nvPr>
        </p:nvSpPr>
        <p:spPr>
          <a:xfrm>
            <a:off x="496312" y="1535232"/>
            <a:ext cx="4023360"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marL="731520" indent="-182880">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
        <p:nvSpPr>
          <p:cNvPr id="6" name="Rectangle 5"/>
          <p:cNvSpPr/>
          <p:nvPr userDrawn="1"/>
        </p:nvSpPr>
        <p:spPr>
          <a:xfrm>
            <a:off x="247021" y="247650"/>
            <a:ext cx="57779" cy="4654296"/>
          </a:xfrm>
          <a:prstGeom prst="rect">
            <a:avLst/>
          </a:prstGeom>
          <a:solidFill>
            <a:srgbClr val="DD48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4" hasCustomPrompt="1"/>
          </p:nvPr>
        </p:nvSpPr>
        <p:spPr>
          <a:xfrm>
            <a:off x="4883727" y="1535232"/>
            <a:ext cx="4023360" cy="2684343"/>
          </a:xfrm>
          <a:ln w="38100" cmpd="sng">
            <a:solidFill>
              <a:schemeClr val="bg2"/>
            </a:solidFill>
          </a:ln>
        </p:spPr>
        <p:txBody>
          <a:bodyPr lIns="182880" tIns="182880" rIns="182880" bIns="182880" anchor="t" anchorCtr="0">
            <a:noAutofit/>
          </a:bodyPr>
          <a:lstStyle>
            <a:lvl1pPr marL="0" indent="0">
              <a:buFont typeface="Arial"/>
              <a:buNone/>
              <a:defRPr sz="1600" b="0" i="0" cap="none" baseline="0">
                <a:latin typeface="Roboto Light"/>
                <a:cs typeface="Roboto Light"/>
              </a:defRPr>
            </a:lvl1pPr>
            <a:lvl2pPr marL="182880" indent="-182880">
              <a:buFont typeface="Arial"/>
              <a:buChar char="•"/>
              <a:defRPr sz="1400"/>
            </a:lvl2pPr>
            <a:lvl3pPr marL="365760" indent="-182880">
              <a:spcBef>
                <a:spcPts val="400"/>
              </a:spcBef>
              <a:defRPr sz="1400"/>
            </a:lvl3pPr>
            <a:lvl4pPr marL="548640" indent="-182880">
              <a:spcBef>
                <a:spcPts val="400"/>
              </a:spcBef>
              <a:defRPr sz="1400"/>
            </a:lvl4pPr>
            <a:lvl5pPr marL="731520" indent="-182880">
              <a:spcBef>
                <a:spcPts val="400"/>
              </a:spcBef>
              <a:defRPr sz="1400"/>
            </a:lvl5pPr>
            <a:lvl6pPr marL="914400" indent="-182880">
              <a:spcBef>
                <a:spcPts val="400"/>
              </a:spcBef>
              <a:buClr>
                <a:schemeClr val="tx2"/>
              </a:buClr>
              <a:buSzPct val="105000"/>
              <a:buFont typeface="Arial" charset="0"/>
              <a:buChar char="•"/>
              <a:defRPr sz="1400" b="0" i="0">
                <a:latin typeface="Roboto Light" charset="0"/>
                <a:ea typeface="Roboto Light" charset="0"/>
                <a:cs typeface="Roboto Light" charset="0"/>
              </a:defRPr>
            </a:lvl6pPr>
          </a:lstStyle>
          <a:p>
            <a:pPr lvl="0"/>
            <a:r>
              <a:rPr lang="en-US" dirty="0" smtClean="0"/>
              <a:t>Add text </a:t>
            </a:r>
            <a:r>
              <a:rPr lang="is-IS" dirty="0" smtClean="0"/>
              <a:t>…</a:t>
            </a:r>
          </a:p>
        </p:txBody>
      </p:sp>
    </p:spTree>
    <p:extLst>
      <p:ext uri="{BB962C8B-B14F-4D97-AF65-F5344CB8AC3E}">
        <p14:creationId xmlns:p14="http://schemas.microsoft.com/office/powerpoint/2010/main" val="4116299484"/>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487362" y="978991"/>
            <a:ext cx="8416926" cy="392048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Title Placeholder 6"/>
          <p:cNvSpPr>
            <a:spLocks noGrp="1"/>
          </p:cNvSpPr>
          <p:nvPr>
            <p:ph type="title"/>
          </p:nvPr>
        </p:nvSpPr>
        <p:spPr>
          <a:xfrm>
            <a:off x="487362" y="241619"/>
            <a:ext cx="8167687" cy="545151"/>
          </a:xfrm>
          <a:prstGeom prst="rect">
            <a:avLst/>
          </a:prstGeom>
        </p:spPr>
        <p:txBody>
          <a:bodyPr vert="horz" lIns="0" tIns="0" rIns="0" bIns="0" rtlCol="0" anchor="b">
            <a:normAutofit/>
          </a:bodyPr>
          <a:lstStyle/>
          <a:p>
            <a:r>
              <a:rPr lang="en-US" dirty="0" smtClean="0"/>
              <a:t>Click to edit Master title style</a:t>
            </a:r>
            <a:endParaRPr lang="en-US" dirty="0"/>
          </a:p>
        </p:txBody>
      </p:sp>
      <p:pic>
        <p:nvPicPr>
          <p:cNvPr id="11" name="Picture 10"/>
          <p:cNvPicPr>
            <a:picLocks noChangeAspect="1"/>
          </p:cNvPicPr>
          <p:nvPr/>
        </p:nvPicPr>
        <p:blipFill>
          <a:blip r:embed="rId62"/>
          <a:stretch>
            <a:fillRect/>
          </a:stretch>
        </p:blipFill>
        <p:spPr>
          <a:xfrm>
            <a:off x="8293100" y="247650"/>
            <a:ext cx="643685" cy="479425"/>
          </a:xfrm>
          <a:prstGeom prst="rect">
            <a:avLst/>
          </a:prstGeom>
        </p:spPr>
      </p:pic>
      <p:sp>
        <p:nvSpPr>
          <p:cNvPr id="2" name="TextBox 1"/>
          <p:cNvSpPr txBox="1"/>
          <p:nvPr/>
        </p:nvSpPr>
        <p:spPr>
          <a:xfrm>
            <a:off x="0" y="4905757"/>
            <a:ext cx="557784" cy="237743"/>
          </a:xfrm>
          <a:prstGeom prst="rect">
            <a:avLst/>
          </a:prstGeom>
        </p:spPr>
        <p:txBody>
          <a:bodyPr vert="horz" wrap="square" lIns="0" tIns="0" rIns="0" bIns="0" rtlCol="0" anchor="ctr">
            <a:noAutofit/>
          </a:bodyPr>
          <a:lstStyle/>
          <a:p>
            <a:pPr algn="ctr"/>
            <a:fld id="{DDF1DE97-3B3F-B141-AC9B-974DCB68F3D0}" type="slidenum">
              <a:rPr lang="en-US" sz="900" smtClean="0">
                <a:solidFill>
                  <a:srgbClr val="999A8F"/>
                </a:solidFill>
                <a:latin typeface="ROBOto"/>
                <a:cs typeface="ROBOto"/>
              </a:rPr>
              <a:pPr algn="ctr"/>
              <a:t>‹#›</a:t>
            </a:fld>
            <a:endParaRPr lang="en-US" sz="900" dirty="0" smtClean="0">
              <a:solidFill>
                <a:srgbClr val="999A8F"/>
              </a:solidFill>
              <a:latin typeface="ROBOto"/>
              <a:cs typeface="ROBOto"/>
            </a:endParaRPr>
          </a:p>
        </p:txBody>
      </p:sp>
      <p:sp>
        <p:nvSpPr>
          <p:cNvPr id="3" name="TextBox 2"/>
          <p:cNvSpPr txBox="1"/>
          <p:nvPr userDrawn="1"/>
        </p:nvSpPr>
        <p:spPr>
          <a:xfrm>
            <a:off x="-2413000" y="0"/>
            <a:ext cx="2309091" cy="381000"/>
          </a:xfrm>
          <a:prstGeom prst="rect">
            <a:avLst/>
          </a:prstGeom>
        </p:spPr>
        <p:txBody>
          <a:bodyPr vert="horz" wrap="square" lIns="91440" tIns="91440" rIns="91440" bIns="91440" rtlCol="0" anchor="ctr" anchorCtr="0">
            <a:noAutofit/>
          </a:bodyPr>
          <a:lstStyle/>
          <a:p>
            <a:pPr algn="r"/>
            <a:r>
              <a:rPr lang="en-US" sz="1200" i="0" dirty="0" smtClean="0">
                <a:solidFill>
                  <a:schemeClr val="tx2">
                    <a:lumMod val="75000"/>
                  </a:schemeClr>
                </a:solidFill>
                <a:latin typeface="Roboto Light"/>
                <a:cs typeface="Roboto Light"/>
              </a:rPr>
              <a:t>PPT First Edition | June 2016</a:t>
            </a:r>
          </a:p>
        </p:txBody>
      </p:sp>
    </p:spTree>
    <p:extLst>
      <p:ext uri="{BB962C8B-B14F-4D97-AF65-F5344CB8AC3E}">
        <p14:creationId xmlns:p14="http://schemas.microsoft.com/office/powerpoint/2010/main" val="824450029"/>
      </p:ext>
    </p:extLst>
  </p:cSld>
  <p:clrMap bg1="lt1" tx1="dk1" bg2="lt2" tx2="dk2" accent1="accent1" accent2="accent2" accent3="accent3" accent4="accent4" accent5="accent5" accent6="accent6" hlink="hlink" folHlink="folHlink"/>
  <p:sldLayoutIdLst>
    <p:sldLayoutId id="2147483703" r:id="rId1"/>
    <p:sldLayoutId id="2147483711" r:id="rId2"/>
    <p:sldLayoutId id="2147483699" r:id="rId3"/>
    <p:sldLayoutId id="2147483700" r:id="rId4"/>
    <p:sldLayoutId id="2147483704" r:id="rId5"/>
    <p:sldLayoutId id="2147483702" r:id="rId6"/>
    <p:sldLayoutId id="2147483756" r:id="rId7"/>
    <p:sldLayoutId id="2147483708" r:id="rId8"/>
    <p:sldLayoutId id="2147483705" r:id="rId9"/>
    <p:sldLayoutId id="2147483706" r:id="rId10"/>
    <p:sldLayoutId id="2147483707" r:id="rId11"/>
    <p:sldLayoutId id="2147483709" r:id="rId12"/>
    <p:sldLayoutId id="2147483710" r:id="rId13"/>
    <p:sldLayoutId id="2147483712" r:id="rId14"/>
    <p:sldLayoutId id="2147483713" r:id="rId15"/>
    <p:sldLayoutId id="2147483714" r:id="rId16"/>
    <p:sldLayoutId id="2147483715" r:id="rId17"/>
    <p:sldLayoutId id="2147483717" r:id="rId18"/>
    <p:sldLayoutId id="2147483718" r:id="rId19"/>
    <p:sldLayoutId id="2147483716" r:id="rId20"/>
    <p:sldLayoutId id="2147483719" r:id="rId21"/>
    <p:sldLayoutId id="2147483757"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1" r:id="rId33"/>
    <p:sldLayoutId id="2147483732" r:id="rId34"/>
    <p:sldLayoutId id="2147483730" r:id="rId35"/>
    <p:sldLayoutId id="2147483733" r:id="rId36"/>
    <p:sldLayoutId id="2147483758"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5" r:id="rId48"/>
    <p:sldLayoutId id="2147483746" r:id="rId49"/>
    <p:sldLayoutId id="2147483744" r:id="rId50"/>
    <p:sldLayoutId id="2147483747" r:id="rId51"/>
    <p:sldLayoutId id="2147483759" r:id="rId52"/>
    <p:sldLayoutId id="2147483748" r:id="rId53"/>
    <p:sldLayoutId id="2147483749" r:id="rId54"/>
    <p:sldLayoutId id="2147483750" r:id="rId55"/>
    <p:sldLayoutId id="2147483751" r:id="rId56"/>
    <p:sldLayoutId id="2147483752" r:id="rId57"/>
    <p:sldLayoutId id="2147483753" r:id="rId58"/>
    <p:sldLayoutId id="2147483754" r:id="rId59"/>
    <p:sldLayoutId id="2147483755" r:id="rId60"/>
  </p:sldLayoutIdLst>
  <p:transition/>
  <p:timing>
    <p:tnLst>
      <p:par>
        <p:cTn id="1" dur="indefinite" restart="never" nodeType="tmRoot"/>
      </p:par>
    </p:tnLst>
  </p:timing>
  <p:hf sldNum="0" hdr="0" ftr="0" dt="0"/>
  <p:txStyles>
    <p:titleStyle>
      <a:lvl1pPr algn="l" defTabSz="914400" rtl="0" eaLnBrk="1" latinLnBrk="0" hangingPunct="1">
        <a:lnSpc>
          <a:spcPct val="100000"/>
        </a:lnSpc>
        <a:spcBef>
          <a:spcPct val="0"/>
        </a:spcBef>
        <a:buNone/>
        <a:defRPr lang="en-US" sz="2600" b="0" i="1" kern="1200" cap="all" dirty="0">
          <a:solidFill>
            <a:srgbClr val="000000"/>
          </a:solidFill>
          <a:latin typeface="Roboto Light"/>
          <a:ea typeface="+mj-ea"/>
          <a:cs typeface="Roboto Light"/>
        </a:defRPr>
      </a:lvl1pPr>
    </p:titleStyle>
    <p:bodyStyle>
      <a:lvl1pPr marL="0" marR="0" indent="0" algn="l" defTabSz="914400" rtl="0" eaLnBrk="1" fontAlgn="auto" latinLnBrk="0" hangingPunct="1">
        <a:lnSpc>
          <a:spcPct val="100000"/>
        </a:lnSpc>
        <a:spcBef>
          <a:spcPts val="0"/>
        </a:spcBef>
        <a:spcAft>
          <a:spcPts val="0"/>
        </a:spcAft>
        <a:buClr>
          <a:schemeClr val="tx2"/>
        </a:buClr>
        <a:buSzPct val="105000"/>
        <a:buFont typeface="Arial"/>
        <a:buNone/>
        <a:tabLst/>
        <a:defRPr lang="en-US" sz="2800" b="0" i="1" kern="1200" cap="all" dirty="0" smtClean="0">
          <a:solidFill>
            <a:srgbClr val="000000"/>
          </a:solidFill>
          <a:latin typeface="Roboto Light"/>
          <a:ea typeface="+mj-ea"/>
          <a:cs typeface="Roboto Light"/>
        </a:defRPr>
      </a:lvl1pPr>
      <a:lvl2pPr marL="0" marR="0" indent="0" algn="l" defTabSz="914400" rtl="0" eaLnBrk="1" fontAlgn="auto" latinLnBrk="0" hangingPunct="1">
        <a:lnSpc>
          <a:spcPct val="100000"/>
        </a:lnSpc>
        <a:spcBef>
          <a:spcPts val="400"/>
        </a:spcBef>
        <a:spcAft>
          <a:spcPts val="0"/>
        </a:spcAft>
        <a:buClr>
          <a:schemeClr val="tx2"/>
        </a:buClr>
        <a:buSzPct val="105000"/>
        <a:buFont typeface="Arial"/>
        <a:buNone/>
        <a:tabLst/>
        <a:defRPr sz="1600" kern="1200">
          <a:solidFill>
            <a:srgbClr val="000000"/>
          </a:solidFill>
          <a:latin typeface="Roboto Light"/>
          <a:ea typeface="+mn-ea"/>
          <a:cs typeface="Roboto Light"/>
        </a:defRPr>
      </a:lvl2pPr>
      <a:lvl3pPr marL="365760" marR="0" indent="-182880" algn="l" defTabSz="914400" rtl="0" eaLnBrk="1" fontAlgn="auto" latinLnBrk="0" hangingPunct="1">
        <a:lnSpc>
          <a:spcPct val="100000"/>
        </a:lnSpc>
        <a:spcBef>
          <a:spcPts val="800"/>
        </a:spcBef>
        <a:spcAft>
          <a:spcPts val="0"/>
        </a:spcAft>
        <a:buClr>
          <a:schemeClr val="tx2"/>
        </a:buClr>
        <a:buSzPct val="105000"/>
        <a:buFont typeface="Arial"/>
        <a:buChar char="•"/>
        <a:tabLst/>
        <a:defRPr sz="1600" kern="1200">
          <a:solidFill>
            <a:srgbClr val="000000"/>
          </a:solidFill>
          <a:latin typeface="Roboto Light"/>
          <a:ea typeface="+mn-ea"/>
          <a:cs typeface="Roboto Light"/>
        </a:defRPr>
      </a:lvl3pPr>
      <a:lvl4pPr marL="548640" marR="0" indent="-182880" algn="l" defTabSz="914400" rtl="0" eaLnBrk="1" fontAlgn="auto" latinLnBrk="0" hangingPunct="1">
        <a:lnSpc>
          <a:spcPct val="100000"/>
        </a:lnSpc>
        <a:spcBef>
          <a:spcPts val="800"/>
        </a:spcBef>
        <a:spcAft>
          <a:spcPts val="0"/>
        </a:spcAft>
        <a:buClr>
          <a:schemeClr val="tx2"/>
        </a:buClr>
        <a:buSzPct val="105000"/>
        <a:buFont typeface="Arial"/>
        <a:buChar char="•"/>
        <a:tabLst/>
        <a:defRPr sz="1600" kern="1200">
          <a:solidFill>
            <a:srgbClr val="000000"/>
          </a:solidFill>
          <a:latin typeface="Roboto Light"/>
          <a:ea typeface="+mn-ea"/>
          <a:cs typeface="Roboto Light"/>
        </a:defRPr>
      </a:lvl4pPr>
      <a:lvl5pPr marL="731520" marR="0" indent="-182880" algn="l" defTabSz="914400" rtl="0" eaLnBrk="1" fontAlgn="auto" latinLnBrk="0" hangingPunct="1">
        <a:lnSpc>
          <a:spcPct val="100000"/>
        </a:lnSpc>
        <a:spcBef>
          <a:spcPts val="800"/>
        </a:spcBef>
        <a:spcAft>
          <a:spcPts val="0"/>
        </a:spcAft>
        <a:buClr>
          <a:schemeClr val="tx2"/>
        </a:buClr>
        <a:buSzPct val="105000"/>
        <a:buFont typeface="Arial"/>
        <a:buChar char="•"/>
        <a:tabLst/>
        <a:defRPr sz="1600" kern="1200">
          <a:solidFill>
            <a:srgbClr val="000000"/>
          </a:solidFill>
          <a:latin typeface="Roboto Light"/>
          <a:ea typeface="+mn-ea"/>
          <a:cs typeface="Roboto Light"/>
        </a:defRPr>
      </a:lvl5pPr>
      <a:lvl6pPr marL="457200" marR="0" indent="-228600" algn="l" defTabSz="914400" rtl="0" eaLnBrk="1" fontAlgn="auto" latinLnBrk="0" hangingPunct="1">
        <a:lnSpc>
          <a:spcPct val="100000"/>
        </a:lnSpc>
        <a:spcBef>
          <a:spcPts val="600"/>
        </a:spcBef>
        <a:spcAft>
          <a:spcPts val="0"/>
        </a:spcAft>
        <a:buClrTx/>
        <a:buSzPct val="90000"/>
        <a:buFont typeface="+mj-lt"/>
        <a:buAutoNum type="alphaLcPeriod"/>
        <a:tabLst/>
        <a:defRPr sz="2000" kern="1200">
          <a:solidFill>
            <a:schemeClr val="tx1"/>
          </a:solidFill>
          <a:latin typeface="+mn-lt"/>
          <a:ea typeface="+mn-ea"/>
          <a:cs typeface="+mn-cs"/>
        </a:defRPr>
      </a:lvl6pPr>
      <a:lvl7pPr marL="685800" marR="0" indent="-228600" algn="l" defTabSz="914400" rtl="0" eaLnBrk="1" fontAlgn="auto" latinLnBrk="0" hangingPunct="1">
        <a:lnSpc>
          <a:spcPct val="100000"/>
        </a:lnSpc>
        <a:spcBef>
          <a:spcPts val="400"/>
        </a:spcBef>
        <a:spcAft>
          <a:spcPts val="0"/>
        </a:spcAft>
        <a:buClr>
          <a:srgbClr val="51626F"/>
        </a:buClr>
        <a:buSzPct val="90000"/>
        <a:buFont typeface="+mj-lt"/>
        <a:buAutoNum type="romanLcPeriod"/>
        <a:tabLst/>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12" userDrawn="1">
          <p15:clr>
            <a:srgbClr val="F26B43"/>
          </p15:clr>
        </p15:guide>
        <p15:guide id="2" pos="5616" userDrawn="1">
          <p15:clr>
            <a:srgbClr val="F26B43"/>
          </p15:clr>
        </p15:guide>
        <p15:guide id="5" orient="horz" pos="3084" userDrawn="1">
          <p15:clr>
            <a:srgbClr val="F26B43"/>
          </p15:clr>
        </p15:guide>
        <p15:guide id="6" orient="horz" pos="612" userDrawn="1">
          <p15:clr>
            <a:srgbClr val="F26B43"/>
          </p15:clr>
        </p15:guide>
        <p15:guide id="7" orient="horz" pos="44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slide" Target="slide7.xml"/></Relationships>
</file>

<file path=ppt/slides/_rels/slide1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slide" Target="slide7.xml"/></Relationships>
</file>

<file path=ppt/slides/_rels/slide1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slide" Target="slide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slide" Target="slide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slide" Target="slide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slide" Target="slide7.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slide" Target="slide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slide" Target="slide7.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slide" Target="slide7.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slide" Target="slide7.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slide" Target="slide7.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slide" Target="slide7.xml"/></Relationships>
</file>

<file path=ppt/slides/_rels/slide5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slide" Target="slide7.xml"/><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image" Target="../media/image59.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chart" Target="../charts/chart1.xml"/><Relationship Id="rId7" Type="http://schemas.openxmlformats.org/officeDocument/2006/relationships/image" Target="../media/image65.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 Id="rId9" Type="http://schemas.openxmlformats.org/officeDocument/2006/relationships/slide" Target="slide7.xml"/></Relationships>
</file>

<file path=ppt/slides/_rels/slide6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chart" Target="../charts/chart5.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slide" Target="slide8.xml"/><Relationship Id="rId7" Type="http://schemas.openxmlformats.org/officeDocument/2006/relationships/slide" Target="slide58.xml"/><Relationship Id="rId12" Type="http://schemas.openxmlformats.org/officeDocument/2006/relationships/slide" Target="slide88.xml"/><Relationship Id="rId2" Type="http://schemas.openxmlformats.org/officeDocument/2006/relationships/slide" Target="slide7.xml"/><Relationship Id="rId1" Type="http://schemas.openxmlformats.org/officeDocument/2006/relationships/slideLayout" Target="../slideLayouts/slideLayout6.xml"/><Relationship Id="rId6" Type="http://schemas.openxmlformats.org/officeDocument/2006/relationships/slide" Target="slide55.xml"/><Relationship Id="rId11" Type="http://schemas.openxmlformats.org/officeDocument/2006/relationships/slide" Target="slide83.xml"/><Relationship Id="rId5" Type="http://schemas.openxmlformats.org/officeDocument/2006/relationships/slide" Target="slide35.xml"/><Relationship Id="rId10" Type="http://schemas.openxmlformats.org/officeDocument/2006/relationships/slide" Target="slide80.xml"/><Relationship Id="rId4" Type="http://schemas.openxmlformats.org/officeDocument/2006/relationships/slide" Target="slide31.xml"/><Relationship Id="rId9" Type="http://schemas.openxmlformats.org/officeDocument/2006/relationships/slide" Target="slide68.xml"/></Relationships>
</file>

<file path=ppt/slides/_rels/slide7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chart" Target="../charts/chart8.xml"/></Relationships>
</file>

<file path=ppt/slides/_rels/slide7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chart" Target="../charts/chart11.xml"/></Relationships>
</file>

<file path=ppt/slides/_rels/slide7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chart" Target="../charts/chart15.xml"/><Relationship Id="rId4" Type="http://schemas.openxmlformats.org/officeDocument/2006/relationships/chart" Target="../charts/chart14.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7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chart" Target="../charts/chart18.xml"/><Relationship Id="rId4" Type="http://schemas.openxmlformats.org/officeDocument/2006/relationships/chart" Target="../charts/chart17.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77.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 Id="rId9" Type="http://schemas.openxmlformats.org/officeDocument/2006/relationships/slide" Target="slide7.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slide" Target="slide7.xml"/></Relationships>
</file>

<file path=ppt/slides/_rels/slide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slide" Target="slide7.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 Id="rId22" Type="http://schemas.openxmlformats.org/officeDocument/2006/relationships/slide" Target="slide7.xml"/></Relationships>
</file>

<file path=ppt/slides/_rels/slide8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73.jpeg"/></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image" Target="../media/image77.png"/><Relationship Id="rId4" Type="http://schemas.openxmlformats.org/officeDocument/2006/relationships/image" Target="../media/image76.png"/></Relationships>
</file>

<file path=ppt/slides/_rels/slide8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slide" Target="slide7.xml"/><Relationship Id="rId3" Type="http://schemas.openxmlformats.org/officeDocument/2006/relationships/image" Target="../media/image79.jpeg"/><Relationship Id="rId7" Type="http://schemas.openxmlformats.org/officeDocument/2006/relationships/image" Target="../media/image83.jpe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image" Target="../media/image78.jpeg"/><Relationship Id="rId16"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82.jpeg"/><Relationship Id="rId11" Type="http://schemas.openxmlformats.org/officeDocument/2006/relationships/image" Target="../media/image87.jpeg"/><Relationship Id="rId5" Type="http://schemas.openxmlformats.org/officeDocument/2006/relationships/image" Target="../media/image81.jpe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jpeg"/><Relationship Id="rId9" Type="http://schemas.openxmlformats.org/officeDocument/2006/relationships/image" Target="../media/image85.png"/><Relationship Id="rId14" Type="http://schemas.openxmlformats.org/officeDocument/2006/relationships/image" Target="../media/image90.png"/></Relationships>
</file>

<file path=ppt/slides/_rels/slide87.xml.rels><?xml version="1.0" encoding="UTF-8" standalone="yes"?>
<Relationships xmlns="http://schemas.openxmlformats.org/package/2006/relationships"><Relationship Id="rId8" Type="http://schemas.openxmlformats.org/officeDocument/2006/relationships/image" Target="../media/image100.gif"/><Relationship Id="rId3" Type="http://schemas.openxmlformats.org/officeDocument/2006/relationships/image" Target="../media/image95.jpeg"/><Relationship Id="rId7" Type="http://schemas.openxmlformats.org/officeDocument/2006/relationships/image" Target="../media/image99.png"/><Relationship Id="rId2" Type="http://schemas.openxmlformats.org/officeDocument/2006/relationships/image" Target="../media/image94.jpe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slide" Target="slide7.xml"/><Relationship Id="rId4" Type="http://schemas.openxmlformats.org/officeDocument/2006/relationships/image" Target="../media/image96.png"/><Relationship Id="rId9" Type="http://schemas.openxmlformats.org/officeDocument/2006/relationships/image" Target="../media/image101.png"/></Relationships>
</file>

<file path=ppt/slides/_rels/slide8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DST INTERN PRESENTATION 2016</a:t>
            </a:r>
            <a:endParaRPr lang="en-US" dirty="0"/>
          </a:p>
        </p:txBody>
      </p:sp>
      <p:sp>
        <p:nvSpPr>
          <p:cNvPr id="10" name="Text Placeholder 9"/>
          <p:cNvSpPr>
            <a:spLocks noGrp="1"/>
          </p:cNvSpPr>
          <p:nvPr>
            <p:ph type="body" sz="quarter" idx="10"/>
          </p:nvPr>
        </p:nvSpPr>
        <p:spPr/>
        <p:txBody>
          <a:bodyPr/>
          <a:lstStyle/>
          <a:p>
            <a:r>
              <a:rPr lang="en-US" dirty="0" smtClean="0"/>
              <a:t>Ravi kiran Yadavalli | July </a:t>
            </a:r>
            <a:r>
              <a:rPr lang="en-US" dirty="0" smtClean="0"/>
              <a:t>2016</a:t>
            </a:r>
          </a:p>
        </p:txBody>
      </p:sp>
    </p:spTree>
    <p:extLst>
      <p:ext uri="{BB962C8B-B14F-4D97-AF65-F5344CB8AC3E}">
        <p14:creationId xmlns:p14="http://schemas.microsoft.com/office/powerpoint/2010/main" val="39839286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The Slide Layout window can be accessed via the PPT Toolbar (Fig. 1) or by right-clicking a slide or thumbnail and selecting </a:t>
            </a:r>
            <a:r>
              <a:rPr lang="en-US" b="1" dirty="0" smtClean="0">
                <a:solidFill>
                  <a:srgbClr val="DD4814"/>
                </a:solidFill>
              </a:rPr>
              <a:t>Layout</a:t>
            </a:r>
            <a:r>
              <a:rPr lang="en-US" dirty="0" smtClean="0">
                <a:solidFill>
                  <a:srgbClr val="DD4814"/>
                </a:solidFill>
              </a:rPr>
              <a:t> </a:t>
            </a:r>
            <a:r>
              <a:rPr lang="en-US" dirty="0" smtClean="0"/>
              <a:t>from the </a:t>
            </a:r>
            <a:r>
              <a:rPr lang="en-US" dirty="0" err="1" smtClean="0"/>
              <a:t>flyout</a:t>
            </a:r>
            <a:r>
              <a:rPr lang="en-US" dirty="0" smtClean="0"/>
              <a:t> menu (Fig. 2).</a:t>
            </a:r>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2966" b="40352"/>
          <a:stretch/>
        </p:blipFill>
        <p:spPr bwMode="auto">
          <a:xfrm>
            <a:off x="1044229" y="2752260"/>
            <a:ext cx="6592656" cy="2260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2811" b="19038"/>
          <a:stretch/>
        </p:blipFill>
        <p:spPr bwMode="auto">
          <a:xfrm>
            <a:off x="1042100" y="1713479"/>
            <a:ext cx="6594785" cy="982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7"/>
          <p:cNvSpPr>
            <a:spLocks noGrp="1"/>
          </p:cNvSpPr>
          <p:nvPr>
            <p:ph type="title"/>
          </p:nvPr>
        </p:nvSpPr>
        <p:spPr/>
        <p:txBody>
          <a:bodyPr>
            <a:normAutofit/>
          </a:bodyPr>
          <a:lstStyle/>
          <a:p>
            <a:r>
              <a:rPr lang="en-US" dirty="0"/>
              <a:t>Applying Slide </a:t>
            </a:r>
            <a:r>
              <a:rPr lang="en-US" dirty="0" smtClean="0"/>
              <a:t>Layouts</a:t>
            </a:r>
            <a:endParaRPr lang="en-US" dirty="0"/>
          </a:p>
        </p:txBody>
      </p:sp>
      <p:sp>
        <p:nvSpPr>
          <p:cNvPr id="5" name="Oval 4"/>
          <p:cNvSpPr>
            <a:spLocks noChangeAspect="1"/>
          </p:cNvSpPr>
          <p:nvPr/>
        </p:nvSpPr>
        <p:spPr>
          <a:xfrm>
            <a:off x="2561590" y="1910307"/>
            <a:ext cx="497066" cy="497066"/>
          </a:xfrm>
          <a:prstGeom prst="ellipse">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2" name="Rectangle 11">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
        <p:nvSpPr>
          <p:cNvPr id="14" name="Rectangle 13"/>
          <p:cNvSpPr/>
          <p:nvPr/>
        </p:nvSpPr>
        <p:spPr>
          <a:xfrm>
            <a:off x="486651" y="1711691"/>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1</a:t>
            </a:r>
            <a:endParaRPr lang="en-US" dirty="0">
              <a:latin typeface="Roboto Light"/>
              <a:cs typeface="Roboto Light"/>
            </a:endParaRPr>
          </a:p>
        </p:txBody>
      </p:sp>
      <p:sp>
        <p:nvSpPr>
          <p:cNvPr id="15" name="Rectangle 14"/>
          <p:cNvSpPr/>
          <p:nvPr/>
        </p:nvSpPr>
        <p:spPr>
          <a:xfrm>
            <a:off x="486651" y="274628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Roboto Light"/>
                <a:cs typeface="Roboto Light"/>
              </a:rPr>
              <a:t>2</a:t>
            </a:r>
            <a:endParaRPr lang="en-US" dirty="0">
              <a:latin typeface="Roboto Light"/>
              <a:cs typeface="Roboto Light"/>
            </a:endParaRPr>
          </a:p>
        </p:txBody>
      </p:sp>
      <p:sp>
        <p:nvSpPr>
          <p:cNvPr id="16" name="Oval 15"/>
          <p:cNvSpPr>
            <a:spLocks noChangeAspect="1"/>
          </p:cNvSpPr>
          <p:nvPr/>
        </p:nvSpPr>
        <p:spPr>
          <a:xfrm>
            <a:off x="1851547" y="4512071"/>
            <a:ext cx="497066" cy="497066"/>
          </a:xfrm>
          <a:prstGeom prst="ellipse">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56751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Cover 1 </a:t>
            </a:r>
            <a:r>
              <a:rPr lang="en-US" dirty="0" smtClean="0"/>
              <a:t>- Single line cover Layout</a:t>
            </a:r>
            <a:endParaRPr lang="en-US" dirty="0"/>
          </a:p>
        </p:txBody>
      </p:sp>
      <p:sp>
        <p:nvSpPr>
          <p:cNvPr id="4" name="Text Placeholder 3"/>
          <p:cNvSpPr>
            <a:spLocks noGrp="1"/>
          </p:cNvSpPr>
          <p:nvPr>
            <p:ph type="body" sz="quarter" idx="10"/>
          </p:nvPr>
        </p:nvSpPr>
        <p:spPr/>
        <p:txBody>
          <a:bodyPr/>
          <a:lstStyle/>
          <a:p>
            <a:r>
              <a:rPr lang="en-US" dirty="0" smtClean="0"/>
              <a:t>Name(s) of Presenter(s) | Month Day, YEAR</a:t>
            </a:r>
            <a:endParaRPr lang="en-US" dirty="0"/>
          </a:p>
        </p:txBody>
      </p:sp>
      <p:sp>
        <p:nvSpPr>
          <p:cNvPr id="2" name="Rectangular Callout 1"/>
          <p:cNvSpPr/>
          <p:nvPr/>
        </p:nvSpPr>
        <p:spPr>
          <a:xfrm flipH="1">
            <a:off x="2246922" y="2794000"/>
            <a:ext cx="2920744" cy="1514231"/>
          </a:xfrm>
          <a:prstGeom prst="wedgeRectCallout">
            <a:avLst>
              <a:gd name="adj1" fmla="val 33493"/>
              <a:gd name="adj2" fmla="val -64118"/>
            </a:avLst>
          </a:prstGeom>
          <a:solidFill>
            <a:srgbClr val="FFFFFF"/>
          </a:solid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Two </a:t>
            </a:r>
            <a:r>
              <a:rPr lang="en-US" sz="1400" b="1" dirty="0" smtClean="0">
                <a:solidFill>
                  <a:schemeClr val="accent1"/>
                </a:solidFill>
                <a:latin typeface="Roboto Light"/>
                <a:cs typeface="Roboto Light"/>
              </a:rPr>
              <a:t>Cover</a:t>
            </a:r>
            <a:r>
              <a:rPr lang="en-US" sz="1400" dirty="0" smtClean="0">
                <a:solidFill>
                  <a:srgbClr val="000000"/>
                </a:solidFill>
                <a:latin typeface="Roboto Light"/>
                <a:cs typeface="Roboto Light"/>
              </a:rPr>
              <a:t> Layouts are available:</a:t>
            </a:r>
          </a:p>
          <a:p>
            <a:pPr marL="174625" indent="-174625">
              <a:buFont typeface="Arial"/>
              <a:buChar char="•"/>
            </a:pPr>
            <a:r>
              <a:rPr lang="en-US" sz="1400" b="1" dirty="0" smtClean="0">
                <a:solidFill>
                  <a:srgbClr val="DD4814"/>
                </a:solidFill>
                <a:latin typeface="Roboto Light"/>
                <a:cs typeface="Roboto Light"/>
              </a:rPr>
              <a:t>Cover 1 </a:t>
            </a:r>
            <a:r>
              <a:rPr lang="en-US" sz="1400" dirty="0" smtClean="0">
                <a:solidFill>
                  <a:srgbClr val="000000"/>
                </a:solidFill>
                <a:latin typeface="Roboto Light"/>
                <a:cs typeface="Roboto Light"/>
              </a:rPr>
              <a:t>for single line titles</a:t>
            </a:r>
          </a:p>
          <a:p>
            <a:pPr marL="174625" indent="-174625">
              <a:buFont typeface="Arial"/>
              <a:buChar char="•"/>
            </a:pPr>
            <a:r>
              <a:rPr lang="en-US" sz="1400" b="1" dirty="0" smtClean="0">
                <a:solidFill>
                  <a:srgbClr val="DD4814"/>
                </a:solidFill>
                <a:latin typeface="Roboto Light"/>
                <a:cs typeface="Roboto Light"/>
              </a:rPr>
              <a:t>Cover 2 </a:t>
            </a:r>
            <a:r>
              <a:rPr lang="en-US" sz="1400" dirty="0" smtClean="0">
                <a:solidFill>
                  <a:srgbClr val="000000"/>
                </a:solidFill>
                <a:latin typeface="Roboto Light"/>
                <a:cs typeface="Roboto Light"/>
              </a:rPr>
              <a:t>for two </a:t>
            </a:r>
            <a:r>
              <a:rPr lang="en-US" sz="1400" dirty="0">
                <a:solidFill>
                  <a:srgbClr val="000000"/>
                </a:solidFill>
                <a:latin typeface="Roboto Light"/>
                <a:cs typeface="Roboto Light"/>
              </a:rPr>
              <a:t>l</a:t>
            </a:r>
            <a:r>
              <a:rPr lang="en-US" sz="1400" dirty="0" smtClean="0">
                <a:solidFill>
                  <a:srgbClr val="000000"/>
                </a:solidFill>
                <a:latin typeface="Roboto Light"/>
                <a:cs typeface="Roboto Light"/>
              </a:rPr>
              <a:t>ine titles</a:t>
            </a:r>
          </a:p>
          <a:p>
            <a:endParaRPr lang="en-US" sz="1400" dirty="0">
              <a:solidFill>
                <a:srgbClr val="000000"/>
              </a:solidFill>
              <a:latin typeface="Roboto Light"/>
              <a:cs typeface="Roboto Light"/>
            </a:endParaRPr>
          </a:p>
          <a:p>
            <a:r>
              <a:rPr lang="en-US" sz="1400" dirty="0" smtClean="0">
                <a:solidFill>
                  <a:srgbClr val="000000"/>
                </a:solidFill>
                <a:latin typeface="Roboto Light"/>
                <a:cs typeface="Roboto Light"/>
              </a:rPr>
              <a:t>The name and date line can alternatively be used for sub-titles.</a:t>
            </a:r>
            <a:endParaRPr lang="en-US" sz="1400" dirty="0">
              <a:solidFill>
                <a:srgbClr val="000000"/>
              </a:solidFill>
              <a:latin typeface="Roboto Light"/>
              <a:cs typeface="Roboto Light"/>
            </a:endParaRPr>
          </a:p>
        </p:txBody>
      </p:sp>
      <p:sp>
        <p:nvSpPr>
          <p:cNvPr id="5" name="Rectangular Callout 4"/>
          <p:cNvSpPr/>
          <p:nvPr/>
        </p:nvSpPr>
        <p:spPr>
          <a:xfrm flipH="1">
            <a:off x="5206483" y="666747"/>
            <a:ext cx="2920744" cy="731952"/>
          </a:xfrm>
          <a:prstGeom prst="wedgeRectCallout">
            <a:avLst>
              <a:gd name="adj1" fmla="val 33245"/>
              <a:gd name="adj2" fmla="val 80527"/>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Roboto Light"/>
                <a:cs typeface="Roboto Light"/>
              </a:rPr>
              <a:t>Headline: Roboto Light, Italic, black, all caps, sized at 28 points.</a:t>
            </a:r>
            <a:endParaRPr lang="en-US" sz="1400" dirty="0">
              <a:solidFill>
                <a:schemeClr val="tx1"/>
              </a:solidFill>
              <a:latin typeface="Roboto Light"/>
              <a:cs typeface="Roboto Light"/>
            </a:endParaRPr>
          </a:p>
        </p:txBody>
      </p:sp>
      <p:sp>
        <p:nvSpPr>
          <p:cNvPr id="8" name="Rectangle 7">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9" name="Rectangle 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3189025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DD4814"/>
                </a:solidFill>
              </a:rPr>
              <a:t>Cover 2 </a:t>
            </a:r>
            <a:r>
              <a:rPr lang="en-US" dirty="0" smtClean="0"/>
              <a:t>- Two-Line Cover Layout for presentations with longer titles</a:t>
            </a:r>
            <a:endParaRPr lang="en-US" dirty="0"/>
          </a:p>
        </p:txBody>
      </p:sp>
      <p:sp>
        <p:nvSpPr>
          <p:cNvPr id="4" name="Text Placeholder 3"/>
          <p:cNvSpPr>
            <a:spLocks noGrp="1"/>
          </p:cNvSpPr>
          <p:nvPr>
            <p:ph type="body" sz="quarter" idx="10"/>
          </p:nvPr>
        </p:nvSpPr>
        <p:spPr/>
        <p:txBody>
          <a:bodyPr/>
          <a:lstStyle/>
          <a:p>
            <a:r>
              <a:rPr lang="en-US" dirty="0"/>
              <a:t>Name(s) of Presenter(s) | Month Day, YEAR</a:t>
            </a:r>
          </a:p>
        </p:txBody>
      </p:sp>
      <p:sp>
        <p:nvSpPr>
          <p:cNvPr id="8" name="Rectangular Callout 7"/>
          <p:cNvSpPr/>
          <p:nvPr/>
        </p:nvSpPr>
        <p:spPr>
          <a:xfrm flipH="1">
            <a:off x="2246922" y="2794000"/>
            <a:ext cx="2920744" cy="1514231"/>
          </a:xfrm>
          <a:prstGeom prst="wedgeRectCallout">
            <a:avLst>
              <a:gd name="adj1" fmla="val 33493"/>
              <a:gd name="adj2" fmla="val -64118"/>
            </a:avLst>
          </a:prstGeom>
          <a:solidFill>
            <a:srgbClr val="FFFFFF"/>
          </a:solid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Two </a:t>
            </a:r>
            <a:r>
              <a:rPr lang="en-US" sz="1400" b="1" dirty="0" smtClean="0">
                <a:solidFill>
                  <a:schemeClr val="accent1"/>
                </a:solidFill>
                <a:latin typeface="Roboto Light"/>
                <a:cs typeface="Roboto Light"/>
              </a:rPr>
              <a:t>Cover</a:t>
            </a:r>
            <a:r>
              <a:rPr lang="en-US" sz="1400" dirty="0" smtClean="0">
                <a:solidFill>
                  <a:srgbClr val="000000"/>
                </a:solidFill>
                <a:latin typeface="Roboto Light"/>
                <a:cs typeface="Roboto Light"/>
              </a:rPr>
              <a:t> Layouts are available:</a:t>
            </a:r>
          </a:p>
          <a:p>
            <a:pPr marL="174625" indent="-174625">
              <a:buFont typeface="Arial"/>
              <a:buChar char="•"/>
            </a:pPr>
            <a:r>
              <a:rPr lang="en-US" sz="1400" b="1" dirty="0" smtClean="0">
                <a:solidFill>
                  <a:srgbClr val="DD4814"/>
                </a:solidFill>
                <a:latin typeface="Roboto Light"/>
                <a:cs typeface="Roboto Light"/>
              </a:rPr>
              <a:t>Cover 1 </a:t>
            </a:r>
            <a:r>
              <a:rPr lang="en-US" sz="1400" dirty="0" smtClean="0">
                <a:solidFill>
                  <a:srgbClr val="000000"/>
                </a:solidFill>
                <a:latin typeface="Roboto Light"/>
                <a:cs typeface="Roboto Light"/>
              </a:rPr>
              <a:t>for single line titles</a:t>
            </a:r>
          </a:p>
          <a:p>
            <a:pPr marL="174625" indent="-174625">
              <a:buFont typeface="Arial"/>
              <a:buChar char="•"/>
            </a:pPr>
            <a:r>
              <a:rPr lang="en-US" sz="1400" b="1" dirty="0" smtClean="0">
                <a:solidFill>
                  <a:srgbClr val="DD4814"/>
                </a:solidFill>
                <a:latin typeface="Roboto Light"/>
                <a:cs typeface="Roboto Light"/>
              </a:rPr>
              <a:t>Cover 2 </a:t>
            </a:r>
            <a:r>
              <a:rPr lang="en-US" sz="1400" dirty="0" smtClean="0">
                <a:solidFill>
                  <a:srgbClr val="000000"/>
                </a:solidFill>
                <a:latin typeface="Roboto Light"/>
                <a:cs typeface="Roboto Light"/>
              </a:rPr>
              <a:t>for two </a:t>
            </a:r>
            <a:r>
              <a:rPr lang="en-US" sz="1400" dirty="0">
                <a:solidFill>
                  <a:srgbClr val="000000"/>
                </a:solidFill>
                <a:latin typeface="Roboto Light"/>
                <a:cs typeface="Roboto Light"/>
              </a:rPr>
              <a:t>l</a:t>
            </a:r>
            <a:r>
              <a:rPr lang="en-US" sz="1400" dirty="0" smtClean="0">
                <a:solidFill>
                  <a:srgbClr val="000000"/>
                </a:solidFill>
                <a:latin typeface="Roboto Light"/>
                <a:cs typeface="Roboto Light"/>
              </a:rPr>
              <a:t>ine titles</a:t>
            </a:r>
          </a:p>
          <a:p>
            <a:endParaRPr lang="en-US" sz="1400" dirty="0">
              <a:solidFill>
                <a:srgbClr val="000000"/>
              </a:solidFill>
              <a:latin typeface="Roboto Light"/>
              <a:cs typeface="Roboto Light"/>
            </a:endParaRPr>
          </a:p>
          <a:p>
            <a:r>
              <a:rPr lang="en-US" sz="1400" dirty="0" smtClean="0">
                <a:solidFill>
                  <a:srgbClr val="000000"/>
                </a:solidFill>
                <a:latin typeface="Roboto Light"/>
                <a:cs typeface="Roboto Light"/>
              </a:rPr>
              <a:t>The name and date line can alternatively be used for sub-titles.</a:t>
            </a:r>
            <a:endParaRPr lang="en-US" sz="1400" dirty="0">
              <a:solidFill>
                <a:srgbClr val="000000"/>
              </a:solidFill>
              <a:latin typeface="Roboto Light"/>
              <a:cs typeface="Roboto Light"/>
            </a:endParaRPr>
          </a:p>
        </p:txBody>
      </p:sp>
      <p:sp>
        <p:nvSpPr>
          <p:cNvPr id="7" name="Rectangle 6">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9" name="Rectangle 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4259089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ular Callout 1"/>
          <p:cNvSpPr/>
          <p:nvPr/>
        </p:nvSpPr>
        <p:spPr>
          <a:xfrm flipH="1">
            <a:off x="2176524" y="301705"/>
            <a:ext cx="4066013" cy="731952"/>
          </a:xfrm>
          <a:prstGeom prst="wedgeRectCallout">
            <a:avLst>
              <a:gd name="adj1" fmla="val 33245"/>
              <a:gd name="adj2" fmla="val 80527"/>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Roboto Light"/>
                <a:cs typeface="Roboto Light"/>
              </a:rPr>
              <a:t>The Disclaimer is a legal requirement and will always follow the Cover layout in a presentation.</a:t>
            </a:r>
            <a:endParaRPr lang="en-US" sz="1400" dirty="0">
              <a:solidFill>
                <a:schemeClr val="tx1"/>
              </a:solidFill>
              <a:latin typeface="Roboto Light"/>
              <a:cs typeface="Roboto Light"/>
            </a:endParaRPr>
          </a:p>
        </p:txBody>
      </p:sp>
      <p:sp>
        <p:nvSpPr>
          <p:cNvPr id="3" name="Rectangular Callout 2"/>
          <p:cNvSpPr/>
          <p:nvPr/>
        </p:nvSpPr>
        <p:spPr>
          <a:xfrm flipH="1">
            <a:off x="2486473" y="4303371"/>
            <a:ext cx="3608004" cy="729199"/>
          </a:xfrm>
          <a:prstGeom prst="wedgeRectCallout">
            <a:avLst>
              <a:gd name="adj1" fmla="val 33493"/>
              <a:gd name="adj2" fmla="val -73827"/>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This is the DST Systems Disclaimer. There is also a DST Market Services Disclaimer.</a:t>
            </a:r>
            <a:endParaRPr lang="en-US" sz="1400" dirty="0">
              <a:solidFill>
                <a:srgbClr val="000000"/>
              </a:solidFill>
              <a:latin typeface="Roboto Light"/>
              <a:cs typeface="Roboto Light"/>
            </a:endParaRPr>
          </a:p>
        </p:txBody>
      </p:sp>
      <p:sp>
        <p:nvSpPr>
          <p:cNvPr id="6" name="Rectangle 5">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7" name="Rectangle 6">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78398008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ular Callout 1"/>
          <p:cNvSpPr/>
          <p:nvPr/>
        </p:nvSpPr>
        <p:spPr>
          <a:xfrm flipH="1">
            <a:off x="2486473" y="4303371"/>
            <a:ext cx="3608004" cy="729199"/>
          </a:xfrm>
          <a:prstGeom prst="wedgeRectCallout">
            <a:avLst>
              <a:gd name="adj1" fmla="val 33493"/>
              <a:gd name="adj2" fmla="val -73827"/>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This is the </a:t>
            </a:r>
            <a:r>
              <a:rPr lang="en-US" sz="1400" dirty="0">
                <a:solidFill>
                  <a:srgbClr val="000000"/>
                </a:solidFill>
                <a:latin typeface="Roboto Light"/>
                <a:cs typeface="Roboto Light"/>
              </a:rPr>
              <a:t>DST Market Services </a:t>
            </a:r>
            <a:r>
              <a:rPr lang="en-US" sz="1400" dirty="0" smtClean="0">
                <a:solidFill>
                  <a:srgbClr val="000000"/>
                </a:solidFill>
                <a:latin typeface="Roboto Light"/>
                <a:cs typeface="Roboto Light"/>
              </a:rPr>
              <a:t>Disclaimer. </a:t>
            </a:r>
            <a:endParaRPr lang="en-US" sz="1400" dirty="0">
              <a:solidFill>
                <a:srgbClr val="000000"/>
              </a:solidFill>
              <a:latin typeface="Roboto Light"/>
              <a:cs typeface="Roboto Light"/>
            </a:endParaRPr>
          </a:p>
        </p:txBody>
      </p:sp>
      <p:sp>
        <p:nvSpPr>
          <p:cNvPr id="5" name="Rectangle 4">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94128438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ransparency-01.png"/>
          <p:cNvPicPr>
            <a:picLocks noGrp="1" noChangeAspect="1"/>
          </p:cNvPicPr>
          <p:nvPr>
            <p:ph sz="quarter" idx="10"/>
          </p:nvPr>
        </p:nvPicPr>
        <p:blipFill>
          <a:blip r:embed="rId2">
            <a:extLst>
              <a:ext uri="{28A0092B-C50C-407E-A947-70E740481C1C}">
                <a14:useLocalDpi xmlns:a14="http://schemas.microsoft.com/office/drawing/2010/main" val="0"/>
              </a:ext>
            </a:extLst>
          </a:blip>
          <a:srcRect t="19091" b="19091"/>
          <a:stretch>
            <a:fillRect/>
          </a:stretch>
        </p:blipFill>
        <p:spPr/>
      </p:pic>
      <p:pic>
        <p:nvPicPr>
          <p:cNvPr id="4" name="Picture 3" descr="Screen Shot 2016-03-28 at 4.18.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51" y="168365"/>
            <a:ext cx="7655162" cy="4792383"/>
          </a:xfrm>
          <a:prstGeom prst="rect">
            <a:avLst/>
          </a:prstGeom>
        </p:spPr>
      </p:pic>
      <p:sp>
        <p:nvSpPr>
          <p:cNvPr id="3" name="Rectangular Callout 2"/>
          <p:cNvSpPr/>
          <p:nvPr/>
        </p:nvSpPr>
        <p:spPr>
          <a:xfrm>
            <a:off x="817265" y="745282"/>
            <a:ext cx="3485794" cy="931117"/>
          </a:xfrm>
          <a:prstGeom prst="wedgeRectCallout">
            <a:avLst>
              <a:gd name="adj1" fmla="val -33387"/>
              <a:gd name="adj2" fmla="val 72143"/>
            </a:avLst>
          </a:prstGeom>
          <a:solidFill>
            <a:srgbClr val="FFFFFF"/>
          </a:solid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This is the </a:t>
            </a:r>
            <a:r>
              <a:rPr lang="en-US" sz="1400" b="1" dirty="0" smtClean="0">
                <a:solidFill>
                  <a:srgbClr val="DD4814"/>
                </a:solidFill>
                <a:latin typeface="Roboto Light"/>
                <a:cs typeface="Roboto Light"/>
              </a:rPr>
              <a:t>Standard</a:t>
            </a:r>
            <a:r>
              <a:rPr lang="en-US" sz="1400" dirty="0" smtClean="0">
                <a:solidFill>
                  <a:srgbClr val="000000"/>
                </a:solidFill>
                <a:latin typeface="Roboto Light"/>
                <a:cs typeface="Roboto Light"/>
              </a:rPr>
              <a:t> layout, designed to accommodate multiple needs – including text, charts, videos, images and more.</a:t>
            </a:r>
            <a:endParaRPr lang="en-US" sz="1400" dirty="0">
              <a:solidFill>
                <a:srgbClr val="000000"/>
              </a:solidFill>
              <a:latin typeface="Roboto Light"/>
              <a:cs typeface="Roboto Light"/>
            </a:endParaRPr>
          </a:p>
        </p:txBody>
      </p:sp>
      <p:sp>
        <p:nvSpPr>
          <p:cNvPr id="6" name="Rectangular Callout 5"/>
          <p:cNvSpPr/>
          <p:nvPr/>
        </p:nvSpPr>
        <p:spPr>
          <a:xfrm flipH="1">
            <a:off x="1216410" y="3033484"/>
            <a:ext cx="2920744" cy="729199"/>
          </a:xfrm>
          <a:prstGeom prst="wedgeRectCallout">
            <a:avLst>
              <a:gd name="adj1" fmla="val 33493"/>
              <a:gd name="adj2" fmla="val -73827"/>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Text is vertically centered. Either begin typing in the text box</a:t>
            </a:r>
            <a:r>
              <a:rPr lang="is-IS" sz="1400" dirty="0" smtClean="0">
                <a:solidFill>
                  <a:srgbClr val="000000"/>
                </a:solidFill>
                <a:latin typeface="Roboto Light"/>
                <a:cs typeface="Roboto Light"/>
              </a:rPr>
              <a:t>…</a:t>
            </a:r>
            <a:endParaRPr lang="en-US" sz="1400" dirty="0">
              <a:solidFill>
                <a:srgbClr val="000000"/>
              </a:solidFill>
              <a:latin typeface="Roboto Light"/>
              <a:cs typeface="Roboto Light"/>
            </a:endParaRPr>
          </a:p>
        </p:txBody>
      </p:sp>
      <p:sp>
        <p:nvSpPr>
          <p:cNvPr id="7" name="Rectangular Callout 6"/>
          <p:cNvSpPr/>
          <p:nvPr/>
        </p:nvSpPr>
        <p:spPr>
          <a:xfrm flipH="1">
            <a:off x="4228122" y="3033484"/>
            <a:ext cx="2920744" cy="729199"/>
          </a:xfrm>
          <a:prstGeom prst="wedgeRectCallout">
            <a:avLst>
              <a:gd name="adj1" fmla="val 33493"/>
              <a:gd name="adj2" fmla="val -70914"/>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or click the appropriate content button for charts, images, etc.</a:t>
            </a:r>
            <a:endParaRPr lang="en-US" sz="1400" dirty="0">
              <a:solidFill>
                <a:srgbClr val="000000"/>
              </a:solidFill>
              <a:latin typeface="Roboto Light"/>
              <a:cs typeface="Roboto Light"/>
            </a:endParaRPr>
          </a:p>
        </p:txBody>
      </p:sp>
      <p:sp>
        <p:nvSpPr>
          <p:cNvPr id="10" name="Rectangle 9">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1" name="Rectangle 10">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7589688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solidFill>
                  <a:srgbClr val="DD4814"/>
                </a:solidFill>
              </a:rPr>
              <a:t>Standard Layout </a:t>
            </a:r>
            <a:r>
              <a:rPr lang="en-US" dirty="0" smtClean="0"/>
              <a:t>– multi-purpose use</a:t>
            </a:r>
          </a:p>
          <a:p>
            <a:pPr lvl="1"/>
            <a:endParaRPr lang="en-US" dirty="0" smtClean="0"/>
          </a:p>
          <a:p>
            <a:pPr lvl="1"/>
            <a:r>
              <a:rPr lang="en-US" dirty="0" smtClean="0"/>
              <a:t>All of the text entered here can easily be auto-formatted to suit your needs. This new template feature is detailed in the coming slides.</a:t>
            </a:r>
          </a:p>
          <a:p>
            <a:pPr lvl="1"/>
            <a:endParaRPr lang="en-US" dirty="0"/>
          </a:p>
          <a:p>
            <a:pPr lvl="1"/>
            <a:r>
              <a:rPr lang="en-US" dirty="0" smtClean="0"/>
              <a:t>For example – want a bulleted list?</a:t>
            </a:r>
          </a:p>
          <a:p>
            <a:pPr lvl="2"/>
            <a:r>
              <a:rPr lang="en-US" dirty="0" smtClean="0"/>
              <a:t>Here’s a bullet</a:t>
            </a:r>
          </a:p>
          <a:p>
            <a:pPr lvl="3"/>
            <a:r>
              <a:rPr lang="en-US" dirty="0" smtClean="0"/>
              <a:t>And a second-level bullet</a:t>
            </a:r>
          </a:p>
          <a:p>
            <a:pPr lvl="4"/>
            <a:r>
              <a:rPr lang="en-US" dirty="0" smtClean="0"/>
              <a:t>And a third-level bullet</a:t>
            </a:r>
          </a:p>
        </p:txBody>
      </p:sp>
      <p:sp>
        <p:nvSpPr>
          <p:cNvPr id="6" name="Rectangular Callout 5"/>
          <p:cNvSpPr/>
          <p:nvPr/>
        </p:nvSpPr>
        <p:spPr>
          <a:xfrm flipH="1">
            <a:off x="1055092" y="159791"/>
            <a:ext cx="4203035" cy="731096"/>
          </a:xfrm>
          <a:prstGeom prst="wedgeRectCallout">
            <a:avLst>
              <a:gd name="adj1" fmla="val 33245"/>
              <a:gd name="adj2" fmla="val 80333"/>
            </a:avLst>
          </a:prstGeom>
          <a:solidFill>
            <a:srgbClr val="FFFFFF"/>
          </a:solid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The default for the </a:t>
            </a:r>
            <a:r>
              <a:rPr lang="en-US" sz="1400" b="1" dirty="0" smtClean="0">
                <a:solidFill>
                  <a:srgbClr val="DD4814"/>
                </a:solidFill>
                <a:latin typeface="Roboto Light"/>
                <a:cs typeface="Roboto Light"/>
              </a:rPr>
              <a:t>Standard</a:t>
            </a:r>
            <a:r>
              <a:rPr lang="en-US" sz="1400" dirty="0" smtClean="0">
                <a:solidFill>
                  <a:srgbClr val="000000"/>
                </a:solidFill>
                <a:latin typeface="Roboto Light"/>
                <a:cs typeface="Roboto Light"/>
              </a:rPr>
              <a:t> layout is Roboto Light, Italic, black, all caps, sized at 26 points.</a:t>
            </a:r>
            <a:endParaRPr lang="en-US" sz="1400" dirty="0">
              <a:solidFill>
                <a:srgbClr val="000000"/>
              </a:solidFill>
              <a:latin typeface="Roboto Light"/>
              <a:cs typeface="Roboto Light"/>
            </a:endParaRPr>
          </a:p>
        </p:txBody>
      </p:sp>
      <p:sp>
        <p:nvSpPr>
          <p:cNvPr id="7" name="Rectangle 6">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8" name="Rectangle 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6071140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smtClean="0"/>
          </a:p>
          <a:p>
            <a:endParaRPr lang="en-US" dirty="0"/>
          </a:p>
          <a:p>
            <a:endParaRPr lang="en-US" dirty="0" smtClean="0"/>
          </a:p>
          <a:p>
            <a:r>
              <a:rPr lang="en-US" dirty="0" smtClean="0"/>
              <a:t>Default appearance</a:t>
            </a:r>
          </a:p>
          <a:p>
            <a:endParaRPr lang="en-US" dirty="0" smtClean="0"/>
          </a:p>
          <a:p>
            <a:pPr lvl="1"/>
            <a:r>
              <a:rPr lang="en-US" dirty="0" smtClean="0"/>
              <a:t>Select text and press </a:t>
            </a:r>
            <a:r>
              <a:rPr lang="en-US" b="1" dirty="0" smtClean="0">
                <a:solidFill>
                  <a:schemeClr val="accent1"/>
                </a:solidFill>
              </a:rPr>
              <a:t>Increase Indent</a:t>
            </a:r>
            <a:r>
              <a:rPr lang="en-US" dirty="0" smtClean="0">
                <a:solidFill>
                  <a:schemeClr val="accent1"/>
                </a:solidFill>
              </a:rPr>
              <a:t> </a:t>
            </a:r>
            <a:r>
              <a:rPr lang="en-US" dirty="0" smtClean="0"/>
              <a:t>once for body copy</a:t>
            </a:r>
          </a:p>
          <a:p>
            <a:pPr lvl="2"/>
            <a:r>
              <a:rPr lang="en-US" dirty="0" smtClean="0"/>
              <a:t>Select text and press </a:t>
            </a:r>
            <a:r>
              <a:rPr lang="en-US" b="1" dirty="0" smtClean="0">
                <a:solidFill>
                  <a:srgbClr val="DD4814"/>
                </a:solidFill>
              </a:rPr>
              <a:t>Increase Indent </a:t>
            </a:r>
            <a:r>
              <a:rPr lang="en-US" dirty="0" smtClean="0"/>
              <a:t>twice for first level bullets</a:t>
            </a:r>
          </a:p>
          <a:p>
            <a:pPr lvl="3"/>
            <a:r>
              <a:rPr lang="en-US" dirty="0" smtClean="0"/>
              <a:t>Select text and press </a:t>
            </a:r>
            <a:r>
              <a:rPr lang="en-US" b="1" dirty="0" smtClean="0">
                <a:solidFill>
                  <a:srgbClr val="DD4814"/>
                </a:solidFill>
              </a:rPr>
              <a:t>Increase Indent </a:t>
            </a:r>
            <a:r>
              <a:rPr lang="en-US" dirty="0" smtClean="0"/>
              <a:t>a third time for second level bullets</a:t>
            </a:r>
          </a:p>
          <a:p>
            <a:pPr lvl="4"/>
            <a:r>
              <a:rPr lang="en-US" dirty="0" smtClean="0"/>
              <a:t>Select text and press </a:t>
            </a:r>
            <a:r>
              <a:rPr lang="en-US" b="1" dirty="0" smtClean="0">
                <a:solidFill>
                  <a:srgbClr val="DD4814"/>
                </a:solidFill>
              </a:rPr>
              <a:t>Increase Indent </a:t>
            </a:r>
            <a:r>
              <a:rPr lang="en-US" dirty="0" smtClean="0"/>
              <a:t>a fourth time for third level bullets</a:t>
            </a:r>
            <a:endParaRPr lang="en-US" dirty="0"/>
          </a:p>
        </p:txBody>
      </p:sp>
      <p:sp>
        <p:nvSpPr>
          <p:cNvPr id="4" name="Rectangular Callout 3"/>
          <p:cNvSpPr/>
          <p:nvPr/>
        </p:nvSpPr>
        <p:spPr>
          <a:xfrm flipH="1">
            <a:off x="477844" y="401221"/>
            <a:ext cx="7183700" cy="731096"/>
          </a:xfrm>
          <a:prstGeom prst="wedgeRectCallout">
            <a:avLst>
              <a:gd name="adj1" fmla="val 33293"/>
              <a:gd name="adj2" fmla="val 83205"/>
            </a:avLst>
          </a:prstGeom>
          <a:solidFill>
            <a:srgbClr val="FFFFFF"/>
          </a:solid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Format content on the </a:t>
            </a:r>
            <a:r>
              <a:rPr lang="en-US" sz="1400" b="1" dirty="0" smtClean="0">
                <a:solidFill>
                  <a:srgbClr val="DD4814"/>
                </a:solidFill>
                <a:latin typeface="Roboto Light"/>
                <a:cs typeface="Roboto Light"/>
              </a:rPr>
              <a:t>Standard</a:t>
            </a:r>
            <a:r>
              <a:rPr lang="en-US" sz="1400" dirty="0" smtClean="0">
                <a:solidFill>
                  <a:srgbClr val="000000"/>
                </a:solidFill>
                <a:latin typeface="Roboto Light"/>
                <a:cs typeface="Roboto Light"/>
              </a:rPr>
              <a:t> layout by selecting/highlighting desired text and using the </a:t>
            </a:r>
            <a:r>
              <a:rPr lang="en-US" sz="1400" b="1" dirty="0" smtClean="0">
                <a:solidFill>
                  <a:schemeClr val="accent1"/>
                </a:solidFill>
                <a:latin typeface="Roboto Light"/>
                <a:cs typeface="Roboto Light"/>
              </a:rPr>
              <a:t>Increase Indent </a:t>
            </a:r>
            <a:r>
              <a:rPr lang="en-US" sz="1400" dirty="0" smtClean="0">
                <a:solidFill>
                  <a:srgbClr val="000000"/>
                </a:solidFill>
                <a:latin typeface="Roboto Light"/>
                <a:cs typeface="Roboto Light"/>
              </a:rPr>
              <a:t>button in the Paragraph section of the toolbar. </a:t>
            </a:r>
            <a:endParaRPr lang="en-US" sz="1400" dirty="0">
              <a:solidFill>
                <a:srgbClr val="000000"/>
              </a:solidFill>
              <a:latin typeface="Roboto Light"/>
              <a:cs typeface="Roboto Light"/>
            </a:endParaRPr>
          </a:p>
        </p:txBody>
      </p:sp>
      <p:sp>
        <p:nvSpPr>
          <p:cNvPr id="8" name="Rectangle 7">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9" name="Rectangle 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
        <p:nvSpPr>
          <p:cNvPr id="7" name="TextBox 6"/>
          <p:cNvSpPr txBox="1"/>
          <p:nvPr/>
        </p:nvSpPr>
        <p:spPr>
          <a:xfrm>
            <a:off x="5687146" y="1199099"/>
            <a:ext cx="1697862" cy="410218"/>
          </a:xfrm>
          <a:prstGeom prst="rect">
            <a:avLst/>
          </a:prstGeom>
        </p:spPr>
        <p:txBody>
          <a:bodyPr vert="horz" wrap="square" lIns="91440" tIns="91440" rIns="91440" bIns="91440" rtlCol="0" anchor="ctr" anchorCtr="0">
            <a:noAutofit/>
          </a:bodyPr>
          <a:lstStyle/>
          <a:p>
            <a:r>
              <a:rPr lang="en-US" sz="1200" b="1" i="1" dirty="0" smtClean="0">
                <a:solidFill>
                  <a:schemeClr val="accent1"/>
                </a:solidFill>
                <a:latin typeface="Roboto Light"/>
                <a:cs typeface="Roboto Light"/>
              </a:rPr>
              <a:t>Increase Indent button</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361" t="24101" r="30700" b="6154"/>
          <a:stretch/>
        </p:blipFill>
        <p:spPr bwMode="auto">
          <a:xfrm>
            <a:off x="5765272" y="1554015"/>
            <a:ext cx="2214196" cy="1361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a:spLocks noChangeAspect="1"/>
          </p:cNvSpPr>
          <p:nvPr/>
        </p:nvSpPr>
        <p:spPr>
          <a:xfrm>
            <a:off x="5953918" y="1534336"/>
            <a:ext cx="369049" cy="369049"/>
          </a:xfrm>
          <a:prstGeom prst="ellipse">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01147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7362" y="241619"/>
            <a:ext cx="7680959" cy="545151"/>
          </a:xfrm>
        </p:spPr>
        <p:txBody>
          <a:bodyPr/>
          <a:lstStyle/>
          <a:p>
            <a:r>
              <a:rPr lang="en-US" dirty="0" smtClean="0"/>
              <a:t>How it works: </a:t>
            </a:r>
            <a:r>
              <a:rPr lang="en-US" dirty="0" smtClean="0">
                <a:solidFill>
                  <a:schemeClr val="accent1"/>
                </a:solidFill>
              </a:rPr>
              <a:t>Increase indent </a:t>
            </a:r>
            <a:r>
              <a:rPr lang="en-US" dirty="0" smtClean="0"/>
              <a:t>function</a:t>
            </a:r>
            <a:endParaRPr lang="en-US" dirty="0"/>
          </a:p>
        </p:txBody>
      </p:sp>
      <p:pic>
        <p:nvPicPr>
          <p:cNvPr id="9" name="Picture 8" descr="Screen Shot 2016-04-06 at 3.22.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22" y="1217673"/>
            <a:ext cx="2926080" cy="1653004"/>
          </a:xfrm>
          <a:prstGeom prst="rect">
            <a:avLst/>
          </a:prstGeom>
        </p:spPr>
      </p:pic>
      <p:pic>
        <p:nvPicPr>
          <p:cNvPr id="10" name="Picture 9" descr="Screen Shot 2016-04-06 at 3.23.16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6672" y="1215852"/>
            <a:ext cx="2926080" cy="1653004"/>
          </a:xfrm>
          <a:prstGeom prst="rect">
            <a:avLst/>
          </a:prstGeom>
        </p:spPr>
      </p:pic>
      <p:pic>
        <p:nvPicPr>
          <p:cNvPr id="11" name="Picture 10" descr="Screen Shot 2016-04-06 at 3.24.07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106" y="3238501"/>
            <a:ext cx="2926080" cy="1653004"/>
          </a:xfrm>
          <a:prstGeom prst="rect">
            <a:avLst/>
          </a:prstGeom>
        </p:spPr>
      </p:pic>
      <p:pic>
        <p:nvPicPr>
          <p:cNvPr id="12" name="Picture 11" descr="Screen Shot 2016-04-06 at 3.24.29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6672" y="3238057"/>
            <a:ext cx="2926080" cy="1653004"/>
          </a:xfrm>
          <a:prstGeom prst="rect">
            <a:avLst/>
          </a:prstGeom>
        </p:spPr>
      </p:pic>
      <p:sp>
        <p:nvSpPr>
          <p:cNvPr id="17" name="Rectangle 16"/>
          <p:cNvSpPr/>
          <p:nvPr/>
        </p:nvSpPr>
        <p:spPr>
          <a:xfrm>
            <a:off x="486651" y="107409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1</a:t>
            </a:r>
            <a:endParaRPr lang="en-US" dirty="0">
              <a:latin typeface="Roboto Light"/>
              <a:cs typeface="Roboto Light"/>
            </a:endParaRPr>
          </a:p>
        </p:txBody>
      </p:sp>
      <p:sp>
        <p:nvSpPr>
          <p:cNvPr id="18" name="Rectangle 17"/>
          <p:cNvSpPr/>
          <p:nvPr/>
        </p:nvSpPr>
        <p:spPr>
          <a:xfrm>
            <a:off x="3695459" y="107409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2</a:t>
            </a:r>
            <a:endParaRPr lang="en-US" dirty="0">
              <a:latin typeface="Roboto Light"/>
              <a:cs typeface="Roboto Light"/>
            </a:endParaRPr>
          </a:p>
        </p:txBody>
      </p:sp>
      <p:sp>
        <p:nvSpPr>
          <p:cNvPr id="19" name="Rectangle 18"/>
          <p:cNvSpPr/>
          <p:nvPr/>
        </p:nvSpPr>
        <p:spPr>
          <a:xfrm>
            <a:off x="486651" y="31017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Roboto Light"/>
                <a:cs typeface="Roboto Light"/>
              </a:rPr>
              <a:t>3</a:t>
            </a:r>
            <a:endParaRPr lang="en-US" dirty="0">
              <a:latin typeface="Roboto Light"/>
              <a:cs typeface="Roboto Light"/>
            </a:endParaRPr>
          </a:p>
        </p:txBody>
      </p:sp>
      <p:sp>
        <p:nvSpPr>
          <p:cNvPr id="20" name="Rectangle 19"/>
          <p:cNvSpPr/>
          <p:nvPr/>
        </p:nvSpPr>
        <p:spPr>
          <a:xfrm>
            <a:off x="3695459" y="31017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Roboto Light"/>
                <a:cs typeface="Roboto Light"/>
              </a:rPr>
              <a:t>4</a:t>
            </a:r>
            <a:endParaRPr lang="en-US" dirty="0">
              <a:latin typeface="Roboto Light"/>
              <a:cs typeface="Roboto Light"/>
            </a:endParaRPr>
          </a:p>
        </p:txBody>
      </p:sp>
      <p:sp>
        <p:nvSpPr>
          <p:cNvPr id="21" name="TextBox 20"/>
          <p:cNvSpPr txBox="1"/>
          <p:nvPr/>
        </p:nvSpPr>
        <p:spPr>
          <a:xfrm>
            <a:off x="7008965" y="1210584"/>
            <a:ext cx="1934735" cy="3679227"/>
          </a:xfrm>
          <a:prstGeom prst="rect">
            <a:avLst/>
          </a:prstGeom>
        </p:spPr>
        <p:txBody>
          <a:bodyPr vert="horz" wrap="square" lIns="91440" tIns="91440" rIns="91440" bIns="91440" rtlCol="0" anchor="t">
            <a:noAutofit/>
          </a:bodyPr>
          <a:lstStyle/>
          <a:p>
            <a:pPr marL="228600" indent="-228600">
              <a:spcAft>
                <a:spcPts val="600"/>
              </a:spcAft>
              <a:buFont typeface="+mj-lt"/>
              <a:buAutoNum type="arabicPeriod"/>
            </a:pPr>
            <a:r>
              <a:rPr lang="en-US" sz="1050" dirty="0" smtClean="0">
                <a:latin typeface="Roboto Light"/>
                <a:cs typeface="Roboto Light"/>
              </a:rPr>
              <a:t>Either type or paste (choose “Keep Text Only” if doing the latter) your content in the text box. Highlight all content you wish to change</a:t>
            </a:r>
          </a:p>
          <a:p>
            <a:pPr marL="228600" indent="-228600">
              <a:spcAft>
                <a:spcPts val="600"/>
              </a:spcAft>
              <a:buFont typeface="+mj-lt"/>
              <a:buAutoNum type="arabicPeriod"/>
            </a:pPr>
            <a:r>
              <a:rPr lang="en-US" sz="1050" dirty="0" smtClean="0">
                <a:latin typeface="Roboto Light"/>
                <a:cs typeface="Roboto Light"/>
              </a:rPr>
              <a:t>With the desired content highlighted, click the </a:t>
            </a:r>
            <a:r>
              <a:rPr lang="en-US" sz="1050" b="1" dirty="0" smtClean="0">
                <a:solidFill>
                  <a:srgbClr val="DD4814"/>
                </a:solidFill>
                <a:latin typeface="Roboto Light"/>
                <a:cs typeface="Roboto Light"/>
              </a:rPr>
              <a:t>Increase Indent </a:t>
            </a:r>
            <a:r>
              <a:rPr lang="en-US" sz="1050" dirty="0" smtClean="0">
                <a:latin typeface="Roboto Light"/>
                <a:cs typeface="Roboto Light"/>
              </a:rPr>
              <a:t>button to produce body copy</a:t>
            </a:r>
          </a:p>
          <a:p>
            <a:pPr marL="228600" indent="-228600">
              <a:spcAft>
                <a:spcPts val="600"/>
              </a:spcAft>
              <a:buFont typeface="+mj-lt"/>
              <a:buAutoNum type="arabicPeriod"/>
            </a:pPr>
            <a:r>
              <a:rPr lang="en-US" sz="1050" dirty="0" smtClean="0">
                <a:latin typeface="Roboto Light"/>
                <a:cs typeface="Roboto Light"/>
              </a:rPr>
              <a:t>If you wish to begin a bulleted list, change your highlighted selection to the copy to be bulleted</a:t>
            </a:r>
          </a:p>
          <a:p>
            <a:pPr marL="228600" indent="-228600">
              <a:spcAft>
                <a:spcPts val="600"/>
              </a:spcAft>
              <a:buFont typeface="+mj-lt"/>
              <a:buAutoNum type="arabicPeriod"/>
            </a:pPr>
            <a:r>
              <a:rPr lang="en-US" sz="1050" dirty="0" smtClean="0">
                <a:latin typeface="Roboto Light"/>
                <a:cs typeface="Roboto Light"/>
              </a:rPr>
              <a:t>Click the </a:t>
            </a:r>
            <a:r>
              <a:rPr lang="en-US" sz="1050" b="1" dirty="0" smtClean="0">
                <a:solidFill>
                  <a:srgbClr val="DD4814"/>
                </a:solidFill>
                <a:latin typeface="Roboto Light"/>
                <a:cs typeface="Roboto Light"/>
              </a:rPr>
              <a:t>Increase Indent </a:t>
            </a:r>
            <a:r>
              <a:rPr lang="en-US" sz="1050" dirty="0" smtClean="0">
                <a:latin typeface="Roboto Light"/>
                <a:cs typeface="Roboto Light"/>
              </a:rPr>
              <a:t>button to produce a bulleted list</a:t>
            </a:r>
          </a:p>
        </p:txBody>
      </p:sp>
      <p:sp>
        <p:nvSpPr>
          <p:cNvPr id="15" name="Rectangle 14">
            <a:hlinkClick r:id="rId6"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6" name="Rectangle 1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87378919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Shot 2016-04-06 at 3.24.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22" y="1217673"/>
            <a:ext cx="2926080" cy="1653004"/>
          </a:xfrm>
          <a:prstGeom prst="rect">
            <a:avLst/>
          </a:prstGeom>
        </p:spPr>
      </p:pic>
      <p:pic>
        <p:nvPicPr>
          <p:cNvPr id="14" name="Picture 13" descr="Screen Shot 2016-04-06 at 3.25.06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6672" y="1215852"/>
            <a:ext cx="2926080" cy="1653004"/>
          </a:xfrm>
          <a:prstGeom prst="rect">
            <a:avLst/>
          </a:prstGeom>
        </p:spPr>
      </p:pic>
      <p:pic>
        <p:nvPicPr>
          <p:cNvPr id="15" name="Picture 14" descr="Screen Shot 2016-04-06 at 3.25.42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106" y="3238501"/>
            <a:ext cx="2926080" cy="1653004"/>
          </a:xfrm>
          <a:prstGeom prst="rect">
            <a:avLst/>
          </a:prstGeom>
        </p:spPr>
      </p:pic>
      <p:pic>
        <p:nvPicPr>
          <p:cNvPr id="16" name="Picture 15" descr="Screen Shot 2016-04-06 at 3.25.58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6672" y="3238057"/>
            <a:ext cx="2926080" cy="1653004"/>
          </a:xfrm>
          <a:prstGeom prst="rect">
            <a:avLst/>
          </a:prstGeom>
        </p:spPr>
      </p:pic>
      <p:sp>
        <p:nvSpPr>
          <p:cNvPr id="3" name="Title 2"/>
          <p:cNvSpPr>
            <a:spLocks noGrp="1"/>
          </p:cNvSpPr>
          <p:nvPr>
            <p:ph type="title"/>
          </p:nvPr>
        </p:nvSpPr>
        <p:spPr>
          <a:xfrm>
            <a:off x="487362" y="241619"/>
            <a:ext cx="7680959" cy="545151"/>
          </a:xfrm>
        </p:spPr>
        <p:txBody>
          <a:bodyPr/>
          <a:lstStyle/>
          <a:p>
            <a:r>
              <a:rPr lang="en-US" dirty="0" smtClean="0"/>
              <a:t>How it works: </a:t>
            </a:r>
            <a:r>
              <a:rPr lang="en-US" dirty="0" smtClean="0">
                <a:solidFill>
                  <a:schemeClr val="accent1"/>
                </a:solidFill>
              </a:rPr>
              <a:t>Increase indent </a:t>
            </a:r>
            <a:r>
              <a:rPr lang="en-US" dirty="0" smtClean="0"/>
              <a:t>function</a:t>
            </a:r>
            <a:endParaRPr lang="en-US" dirty="0"/>
          </a:p>
        </p:txBody>
      </p:sp>
      <p:sp>
        <p:nvSpPr>
          <p:cNvPr id="17" name="Rectangle 16"/>
          <p:cNvSpPr/>
          <p:nvPr/>
        </p:nvSpPr>
        <p:spPr>
          <a:xfrm>
            <a:off x="486651" y="107409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5</a:t>
            </a:r>
            <a:endParaRPr lang="en-US" dirty="0">
              <a:latin typeface="Roboto Light"/>
              <a:cs typeface="Roboto Light"/>
            </a:endParaRPr>
          </a:p>
        </p:txBody>
      </p:sp>
      <p:sp>
        <p:nvSpPr>
          <p:cNvPr id="18" name="Rectangle 17"/>
          <p:cNvSpPr/>
          <p:nvPr/>
        </p:nvSpPr>
        <p:spPr>
          <a:xfrm>
            <a:off x="3695459" y="107409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6</a:t>
            </a:r>
            <a:endParaRPr lang="en-US" dirty="0">
              <a:latin typeface="Roboto Light"/>
              <a:cs typeface="Roboto Light"/>
            </a:endParaRPr>
          </a:p>
        </p:txBody>
      </p:sp>
      <p:sp>
        <p:nvSpPr>
          <p:cNvPr id="19" name="Rectangle 18"/>
          <p:cNvSpPr/>
          <p:nvPr/>
        </p:nvSpPr>
        <p:spPr>
          <a:xfrm>
            <a:off x="486651" y="31017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7</a:t>
            </a:r>
            <a:endParaRPr lang="en-US" dirty="0">
              <a:latin typeface="Roboto Light"/>
              <a:cs typeface="Roboto Light"/>
            </a:endParaRPr>
          </a:p>
        </p:txBody>
      </p:sp>
      <p:sp>
        <p:nvSpPr>
          <p:cNvPr id="20" name="Rectangle 19"/>
          <p:cNvSpPr/>
          <p:nvPr/>
        </p:nvSpPr>
        <p:spPr>
          <a:xfrm>
            <a:off x="3695459" y="31017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8</a:t>
            </a:r>
            <a:endParaRPr lang="en-US" dirty="0">
              <a:latin typeface="Roboto Light"/>
              <a:cs typeface="Roboto Light"/>
            </a:endParaRPr>
          </a:p>
        </p:txBody>
      </p:sp>
      <p:sp>
        <p:nvSpPr>
          <p:cNvPr id="21" name="TextBox 20"/>
          <p:cNvSpPr txBox="1"/>
          <p:nvPr/>
        </p:nvSpPr>
        <p:spPr>
          <a:xfrm>
            <a:off x="7008965" y="1210584"/>
            <a:ext cx="1934735" cy="3679227"/>
          </a:xfrm>
          <a:prstGeom prst="rect">
            <a:avLst/>
          </a:prstGeom>
        </p:spPr>
        <p:txBody>
          <a:bodyPr vert="horz" wrap="square" lIns="91440" tIns="91440" rIns="91440" bIns="91440" rtlCol="0" anchor="t">
            <a:noAutofit/>
          </a:bodyPr>
          <a:lstStyle/>
          <a:p>
            <a:pPr marL="228600" indent="-228600">
              <a:spcAft>
                <a:spcPts val="600"/>
              </a:spcAft>
              <a:buFont typeface="+mj-lt"/>
              <a:buAutoNum type="arabicPeriod" startAt="5"/>
            </a:pPr>
            <a:r>
              <a:rPr lang="en-US" sz="1050" dirty="0" smtClean="0">
                <a:latin typeface="Roboto Light"/>
                <a:cs typeface="Roboto Light"/>
              </a:rPr>
              <a:t>If second-level bullets are desired, simply reselect the portion of text you wish to sub-bullet</a:t>
            </a:r>
          </a:p>
          <a:p>
            <a:pPr marL="228600" indent="-228600">
              <a:spcAft>
                <a:spcPts val="600"/>
              </a:spcAft>
              <a:buFont typeface="+mj-lt"/>
              <a:buAutoNum type="arabicPeriod" startAt="5"/>
            </a:pPr>
            <a:r>
              <a:rPr lang="en-US" sz="1050" dirty="0" smtClean="0">
                <a:latin typeface="Roboto Light"/>
                <a:cs typeface="Roboto Light"/>
              </a:rPr>
              <a:t>Click the </a:t>
            </a:r>
            <a:r>
              <a:rPr lang="en-US" sz="1050" b="1" dirty="0" smtClean="0">
                <a:solidFill>
                  <a:srgbClr val="DD4814"/>
                </a:solidFill>
                <a:latin typeface="Roboto Light"/>
                <a:cs typeface="Roboto Light"/>
              </a:rPr>
              <a:t>Increase Indent </a:t>
            </a:r>
            <a:r>
              <a:rPr lang="en-US" sz="1050" dirty="0" smtClean="0">
                <a:latin typeface="Roboto Light"/>
                <a:cs typeface="Roboto Light"/>
              </a:rPr>
              <a:t>button and your second level bullets appear</a:t>
            </a:r>
          </a:p>
          <a:p>
            <a:pPr marL="228600" indent="-228600">
              <a:spcAft>
                <a:spcPts val="600"/>
              </a:spcAft>
              <a:buFont typeface="+mj-lt"/>
              <a:buAutoNum type="arabicPeriod" startAt="5"/>
            </a:pPr>
            <a:r>
              <a:rPr lang="en-US" sz="1050" dirty="0" smtClean="0">
                <a:latin typeface="Roboto Light"/>
                <a:cs typeface="Roboto Light"/>
              </a:rPr>
              <a:t>If you have a need for third level bullets, simply select the text desired and...</a:t>
            </a:r>
          </a:p>
          <a:p>
            <a:pPr marL="228600" indent="-228600">
              <a:spcAft>
                <a:spcPts val="600"/>
              </a:spcAft>
              <a:buFont typeface="+mj-lt"/>
              <a:buAutoNum type="arabicPeriod" startAt="5"/>
            </a:pPr>
            <a:r>
              <a:rPr lang="en-US" sz="1050" dirty="0" smtClean="0">
                <a:latin typeface="Roboto Light"/>
                <a:cs typeface="Roboto Light"/>
              </a:rPr>
              <a:t>Click the </a:t>
            </a:r>
            <a:r>
              <a:rPr lang="en-US" sz="1050" b="1" dirty="0" smtClean="0">
                <a:solidFill>
                  <a:srgbClr val="DD4814"/>
                </a:solidFill>
                <a:latin typeface="Roboto Light"/>
                <a:cs typeface="Roboto Light"/>
              </a:rPr>
              <a:t>Increase Indent </a:t>
            </a:r>
            <a:r>
              <a:rPr lang="en-US" sz="1050" dirty="0" smtClean="0">
                <a:latin typeface="Roboto Light"/>
                <a:cs typeface="Roboto Light"/>
              </a:rPr>
              <a:t>button to produce third-level bullets</a:t>
            </a:r>
          </a:p>
        </p:txBody>
      </p:sp>
      <p:sp>
        <p:nvSpPr>
          <p:cNvPr id="23" name="Rectangle 22">
            <a:hlinkClick r:id="rId6"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4" name="Rectangle 2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78119211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Agenda</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72325622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This Slide Changed My Life.</a:t>
            </a:r>
            <a:endParaRPr lang="en-US" dirty="0"/>
          </a:p>
        </p:txBody>
      </p:sp>
      <p:sp>
        <p:nvSpPr>
          <p:cNvPr id="6" name="Rectangular Callout 5"/>
          <p:cNvSpPr/>
          <p:nvPr/>
        </p:nvSpPr>
        <p:spPr>
          <a:xfrm>
            <a:off x="2709665" y="3277976"/>
            <a:ext cx="4265565" cy="729923"/>
          </a:xfrm>
          <a:prstGeom prst="wedgeRectCallout">
            <a:avLst>
              <a:gd name="adj1" fmla="val -33348"/>
              <a:gd name="adj2" fmla="val -79194"/>
            </a:avLst>
          </a:prstGeom>
          <a:solidFill>
            <a:srgbClr val="FFFFFF"/>
          </a:solid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The </a:t>
            </a:r>
            <a:r>
              <a:rPr lang="en-US" sz="1400" b="1" dirty="0" smtClean="0">
                <a:solidFill>
                  <a:srgbClr val="DD4814"/>
                </a:solidFill>
                <a:latin typeface="Roboto Light"/>
                <a:cs typeface="Roboto Light"/>
              </a:rPr>
              <a:t>Standard</a:t>
            </a:r>
            <a:r>
              <a:rPr lang="en-US" sz="1400" dirty="0" smtClean="0">
                <a:solidFill>
                  <a:srgbClr val="000000"/>
                </a:solidFill>
                <a:latin typeface="Roboto Light"/>
                <a:cs typeface="Roboto Light"/>
              </a:rPr>
              <a:t> layout is also useful for chapter titles, segues, quotes and driving home specific points.</a:t>
            </a:r>
            <a:endParaRPr lang="en-US" sz="1400" dirty="0">
              <a:solidFill>
                <a:srgbClr val="000000"/>
              </a:solidFill>
              <a:latin typeface="Roboto Light"/>
              <a:cs typeface="Roboto Light"/>
            </a:endParaRPr>
          </a:p>
        </p:txBody>
      </p:sp>
      <p:sp>
        <p:nvSpPr>
          <p:cNvPr id="7" name="Rectangle 6">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8" name="Rectangle 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9848803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DD4814"/>
                </a:solidFill>
              </a:rPr>
              <a:t>TITLED</a:t>
            </a:r>
            <a:r>
              <a:rPr lang="en-US" dirty="0" smtClean="0"/>
              <a:t> Layout</a:t>
            </a:r>
            <a:endParaRPr lang="en-US" dirty="0"/>
          </a:p>
        </p:txBody>
      </p:sp>
      <p:sp>
        <p:nvSpPr>
          <p:cNvPr id="12" name="Content Placeholder 11"/>
          <p:cNvSpPr>
            <a:spLocks noGrp="1"/>
          </p:cNvSpPr>
          <p:nvPr>
            <p:ph sz="quarter" idx="10"/>
          </p:nvPr>
        </p:nvSpPr>
        <p:spPr/>
        <p:txBody>
          <a:bodyPr/>
          <a:lstStyle/>
          <a:p>
            <a:r>
              <a:rPr lang="en-US" dirty="0" smtClean="0"/>
              <a:t>The Titled layout provides a title bar (above) and this top-aligned space for additional copy.</a:t>
            </a:r>
          </a:p>
          <a:p>
            <a:endParaRPr lang="en-US" dirty="0"/>
          </a:p>
          <a:p>
            <a:pPr lvl="1"/>
            <a:r>
              <a:rPr lang="en-US" dirty="0" smtClean="0"/>
              <a:t>As with the Standard layout, use the </a:t>
            </a:r>
            <a:r>
              <a:rPr lang="en-US" b="1" dirty="0" smtClean="0">
                <a:solidFill>
                  <a:srgbClr val="DD4814"/>
                </a:solidFill>
              </a:rPr>
              <a:t>Increase Indent </a:t>
            </a:r>
            <a:r>
              <a:rPr lang="en-US" dirty="0" smtClean="0"/>
              <a:t>button to quickly apply styles to selected copy – such as this bullet point</a:t>
            </a:r>
            <a:endParaRPr lang="en-US" dirty="0"/>
          </a:p>
        </p:txBody>
      </p:sp>
      <p:sp>
        <p:nvSpPr>
          <p:cNvPr id="6" name="Rectangle 5">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7" name="Rectangle 6">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59105960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DD4814"/>
                </a:solidFill>
              </a:rPr>
              <a:t>Titled PHOTO</a:t>
            </a:r>
            <a:r>
              <a:rPr lang="en-US" dirty="0" smtClean="0"/>
              <a:t> Slide with image space</a:t>
            </a:r>
            <a:endParaRPr lang="en-US" dirty="0"/>
          </a:p>
        </p:txBody>
      </p:sp>
      <p:pic>
        <p:nvPicPr>
          <p:cNvPr id="2" name="Picture Placeholder 1" descr="Screen Shot 2016-04-04 at 3.44.45 PM.pn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57" b="57"/>
          <a:stretch>
            <a:fillRect/>
          </a:stretch>
        </p:blipFill>
        <p:spPr>
          <a:prstGeom prst="rect">
            <a:avLst/>
          </a:prstGeom>
        </p:spPr>
      </p:pic>
      <p:sp>
        <p:nvSpPr>
          <p:cNvPr id="6" name="Rectangular Callout 5"/>
          <p:cNvSpPr/>
          <p:nvPr/>
        </p:nvSpPr>
        <p:spPr>
          <a:xfrm>
            <a:off x="4848028" y="1407139"/>
            <a:ext cx="3797066" cy="729923"/>
          </a:xfrm>
          <a:prstGeom prst="wedgeRectCallout">
            <a:avLst>
              <a:gd name="adj1" fmla="val -33303"/>
              <a:gd name="adj2" fmla="val -83589"/>
            </a:avLst>
          </a:prstGeom>
          <a:solidFill>
            <a:srgbClr val="FFFFFF"/>
          </a:solid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The </a:t>
            </a:r>
            <a:r>
              <a:rPr lang="en-US" sz="1400" b="1" dirty="0" smtClean="0">
                <a:solidFill>
                  <a:srgbClr val="DD4814"/>
                </a:solidFill>
                <a:latin typeface="Roboto Light"/>
                <a:cs typeface="Roboto Light"/>
              </a:rPr>
              <a:t>Titled Photo</a:t>
            </a:r>
            <a:r>
              <a:rPr lang="en-US" sz="1400" dirty="0" smtClean="0">
                <a:solidFill>
                  <a:srgbClr val="DD4814"/>
                </a:solidFill>
                <a:latin typeface="Roboto Light"/>
                <a:cs typeface="Roboto Light"/>
              </a:rPr>
              <a:t> </a:t>
            </a:r>
            <a:r>
              <a:rPr lang="en-US" sz="1400" dirty="0" smtClean="0">
                <a:solidFill>
                  <a:srgbClr val="000000"/>
                </a:solidFill>
                <a:latin typeface="Roboto Light"/>
                <a:cs typeface="Roboto Light"/>
              </a:rPr>
              <a:t>slide provides a title bar and a white space for adding images/graphics.</a:t>
            </a:r>
            <a:endParaRPr lang="en-US" sz="1400" dirty="0">
              <a:solidFill>
                <a:srgbClr val="000000"/>
              </a:solidFill>
              <a:latin typeface="Roboto Light"/>
              <a:cs typeface="Roboto Light"/>
            </a:endParaRPr>
          </a:p>
        </p:txBody>
      </p:sp>
      <p:sp>
        <p:nvSpPr>
          <p:cNvPr id="8" name="Rectangle 7">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9" name="Rectangle 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7805767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Screen Shot 2016-04-04 at 3.48.25 PM.png"/>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09" t="1" r="-1" b="487"/>
          <a:stretch/>
        </p:blipFill>
        <p:spPr>
          <a:xfrm>
            <a:off x="326571" y="224971"/>
            <a:ext cx="8571367" cy="4677102"/>
          </a:xfrm>
        </p:spPr>
      </p:pic>
      <p:sp>
        <p:nvSpPr>
          <p:cNvPr id="4" name="Rectangular Callout 3"/>
          <p:cNvSpPr/>
          <p:nvPr/>
        </p:nvSpPr>
        <p:spPr>
          <a:xfrm>
            <a:off x="4061207" y="1132114"/>
            <a:ext cx="3645879" cy="885371"/>
          </a:xfrm>
          <a:prstGeom prst="wedgeRectCallout">
            <a:avLst>
              <a:gd name="adj1" fmla="val -33522"/>
              <a:gd name="adj2" fmla="val -74795"/>
            </a:avLst>
          </a:prstGeom>
          <a:solidFill>
            <a:srgbClr val="FFFFFF"/>
          </a:solid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When your presentation has a need for a full page image or graphic, use the </a:t>
            </a:r>
            <a:r>
              <a:rPr lang="en-US" sz="1400" b="1" dirty="0" smtClean="0">
                <a:solidFill>
                  <a:srgbClr val="DD4814"/>
                </a:solidFill>
                <a:latin typeface="Roboto Light"/>
                <a:cs typeface="Roboto Light"/>
              </a:rPr>
              <a:t>Photo</a:t>
            </a:r>
            <a:r>
              <a:rPr lang="en-US" sz="1400" dirty="0" smtClean="0">
                <a:solidFill>
                  <a:srgbClr val="DD4814"/>
                </a:solidFill>
                <a:latin typeface="Roboto Light"/>
                <a:cs typeface="Roboto Light"/>
              </a:rPr>
              <a:t> </a:t>
            </a:r>
            <a:r>
              <a:rPr lang="en-US" sz="1400" dirty="0" smtClean="0">
                <a:solidFill>
                  <a:srgbClr val="000000"/>
                </a:solidFill>
                <a:latin typeface="Roboto Light"/>
                <a:cs typeface="Roboto Light"/>
              </a:rPr>
              <a:t>layout.</a:t>
            </a:r>
            <a:endParaRPr lang="en-US" sz="1400" dirty="0">
              <a:solidFill>
                <a:srgbClr val="000000"/>
              </a:solidFill>
              <a:latin typeface="Roboto Light"/>
              <a:cs typeface="Roboto Light"/>
            </a:endParaRPr>
          </a:p>
        </p:txBody>
      </p:sp>
      <p:sp>
        <p:nvSpPr>
          <p:cNvPr id="7" name="Rectangle 6">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8" name="Rectangle 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8494979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is the </a:t>
            </a:r>
            <a:r>
              <a:rPr lang="en-US" dirty="0" smtClean="0">
                <a:solidFill>
                  <a:srgbClr val="DD4814"/>
                </a:solidFill>
              </a:rPr>
              <a:t>box 2 </a:t>
            </a:r>
            <a:r>
              <a:rPr lang="en-US" dirty="0" smtClean="0"/>
              <a:t>Layout</a:t>
            </a:r>
            <a:endParaRPr lang="en-US" dirty="0"/>
          </a:p>
        </p:txBody>
      </p:sp>
      <p:sp>
        <p:nvSpPr>
          <p:cNvPr id="4" name="Text Placeholder 3"/>
          <p:cNvSpPr>
            <a:spLocks noGrp="1"/>
          </p:cNvSpPr>
          <p:nvPr>
            <p:ph type="body" sz="quarter" idx="13"/>
          </p:nvPr>
        </p:nvSpPr>
        <p:spPr/>
        <p:txBody>
          <a:bodyPr/>
          <a:lstStyle/>
          <a:p>
            <a:r>
              <a:rPr lang="en-US" smtClean="0"/>
              <a:t>Use this slide for outlining or comparing two separate thoughts. </a:t>
            </a:r>
          </a:p>
          <a:p>
            <a:endParaRPr lang="en-US" smtClean="0"/>
          </a:p>
          <a:p>
            <a:r>
              <a:rPr lang="en-US" smtClean="0"/>
              <a:t>Graphics from the Icon library can also be added in the box, either above text or below, such as the following:</a:t>
            </a:r>
            <a:endParaRPr lang="en-US" dirty="0"/>
          </a:p>
        </p:txBody>
      </p:sp>
      <p:sp>
        <p:nvSpPr>
          <p:cNvPr id="5" name="Text Placeholder 4"/>
          <p:cNvSpPr>
            <a:spLocks noGrp="1"/>
          </p:cNvSpPr>
          <p:nvPr>
            <p:ph type="body" sz="quarter" idx="14"/>
          </p:nvPr>
        </p:nvSpPr>
        <p:spPr>
          <a:xfrm>
            <a:off x="4883727" y="1535232"/>
            <a:ext cx="4023360" cy="2684343"/>
          </a:xfrm>
        </p:spPr>
        <p:txBody>
          <a:bodyPr/>
          <a:lstStyle/>
          <a:p>
            <a:r>
              <a:rPr lang="en-US" dirty="0" smtClean="0"/>
              <a:t>Use the </a:t>
            </a:r>
            <a:r>
              <a:rPr lang="en-US" b="1" dirty="0" smtClean="0">
                <a:solidFill>
                  <a:srgbClr val="DD4814"/>
                </a:solidFill>
              </a:rPr>
              <a:t>Increase Indent </a:t>
            </a:r>
            <a:r>
              <a:rPr lang="en-US" dirty="0" smtClean="0"/>
              <a:t>button to take advantage of built-in formatting rules.</a:t>
            </a:r>
          </a:p>
          <a:p>
            <a:pPr lvl="1"/>
            <a:r>
              <a:rPr lang="en-US" dirty="0" smtClean="0"/>
              <a:t>Simply select text and click the Increase Indent button for bullets </a:t>
            </a:r>
            <a:endParaRPr lang="en-US" dirty="0"/>
          </a:p>
        </p:txBody>
      </p:sp>
      <p:pic>
        <p:nvPicPr>
          <p:cNvPr id="6" name="Picture 5" descr="bullsey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4223" y="3425370"/>
            <a:ext cx="587539" cy="587539"/>
          </a:xfrm>
          <a:prstGeom prst="rect">
            <a:avLst/>
          </a:prstGeom>
        </p:spPr>
      </p:pic>
      <p:sp>
        <p:nvSpPr>
          <p:cNvPr id="10" name="Rectangle 9">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1" name="Rectangle 10">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361" t="24101" r="30700" b="6154"/>
          <a:stretch/>
        </p:blipFill>
        <p:spPr bwMode="auto">
          <a:xfrm>
            <a:off x="5929546" y="2865739"/>
            <a:ext cx="1931723" cy="1188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Oval 12"/>
          <p:cNvSpPr>
            <a:spLocks noChangeAspect="1"/>
          </p:cNvSpPr>
          <p:nvPr/>
        </p:nvSpPr>
        <p:spPr>
          <a:xfrm>
            <a:off x="6070895" y="2846060"/>
            <a:ext cx="369049" cy="369049"/>
          </a:xfrm>
          <a:prstGeom prst="ellipse">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75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smtClean="0"/>
              <a:t>Use this for outlining/comparing 3 different points.</a:t>
            </a:r>
            <a:endParaRPr lang="en-US" dirty="0"/>
          </a:p>
        </p:txBody>
      </p:sp>
      <p:sp>
        <p:nvSpPr>
          <p:cNvPr id="3" name="Title 2"/>
          <p:cNvSpPr>
            <a:spLocks noGrp="1"/>
          </p:cNvSpPr>
          <p:nvPr>
            <p:ph type="title"/>
          </p:nvPr>
        </p:nvSpPr>
        <p:spPr/>
        <p:txBody>
          <a:bodyPr/>
          <a:lstStyle/>
          <a:p>
            <a:r>
              <a:rPr lang="en-US" dirty="0" smtClean="0"/>
              <a:t>This is the </a:t>
            </a:r>
            <a:r>
              <a:rPr lang="en-US" dirty="0" smtClean="0">
                <a:solidFill>
                  <a:srgbClr val="DD4814"/>
                </a:solidFill>
              </a:rPr>
              <a:t>Box 3 </a:t>
            </a:r>
            <a:r>
              <a:rPr lang="en-US" dirty="0" smtClean="0"/>
              <a:t>Layout</a:t>
            </a:r>
            <a:endParaRPr lang="en-US" dirty="0"/>
          </a:p>
        </p:txBody>
      </p:sp>
      <p:sp>
        <p:nvSpPr>
          <p:cNvPr id="5" name="Text Placeholder 4"/>
          <p:cNvSpPr>
            <a:spLocks noGrp="1"/>
          </p:cNvSpPr>
          <p:nvPr>
            <p:ph type="body" sz="quarter" idx="12"/>
          </p:nvPr>
        </p:nvSpPr>
        <p:spPr/>
        <p:txBody>
          <a:bodyPr/>
          <a:lstStyle/>
          <a:p>
            <a:r>
              <a:rPr lang="en-US" smtClean="0"/>
              <a:t>Just like the Box 2 slide, icons from the Icon Library can be added to each box either below or above text.</a:t>
            </a:r>
            <a:endParaRPr lang="en-US" dirty="0"/>
          </a:p>
        </p:txBody>
      </p:sp>
      <p:sp>
        <p:nvSpPr>
          <p:cNvPr id="6" name="Text Placeholder 5"/>
          <p:cNvSpPr>
            <a:spLocks noGrp="1"/>
          </p:cNvSpPr>
          <p:nvPr>
            <p:ph type="body" sz="quarter" idx="13"/>
          </p:nvPr>
        </p:nvSpPr>
        <p:spPr/>
        <p:txBody>
          <a:bodyPr/>
          <a:lstStyle/>
          <a:p>
            <a:r>
              <a:rPr lang="en-US" dirty="0" smtClean="0"/>
              <a:t>Use the “Increase Indent” button for additional formatting.</a:t>
            </a:r>
          </a:p>
          <a:p>
            <a:pPr lvl="1"/>
            <a:r>
              <a:rPr lang="en-US" dirty="0" smtClean="0"/>
              <a:t>Refer to Box 2 or Standard layout</a:t>
            </a:r>
            <a:endParaRPr lang="en-US" dirty="0"/>
          </a:p>
        </p:txBody>
      </p:sp>
      <p:pic>
        <p:nvPicPr>
          <p:cNvPr id="7" name="Picture 6" descr="bullsey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5215" y="3265859"/>
            <a:ext cx="587539" cy="587539"/>
          </a:xfrm>
          <a:prstGeom prst="rect">
            <a:avLst/>
          </a:prstGeom>
        </p:spPr>
      </p:pic>
      <p:pic>
        <p:nvPicPr>
          <p:cNvPr id="8" name="Picture 7" descr="arrow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9841" y="3252617"/>
            <a:ext cx="872031" cy="614022"/>
          </a:xfrm>
          <a:prstGeom prst="rect">
            <a:avLst/>
          </a:prstGeom>
        </p:spPr>
      </p:pic>
      <p:pic>
        <p:nvPicPr>
          <p:cNvPr id="2" name="Picture 1" descr="Troph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715" y="3240313"/>
            <a:ext cx="522026" cy="638630"/>
          </a:xfrm>
          <a:prstGeom prst="rect">
            <a:avLst/>
          </a:prstGeom>
        </p:spPr>
      </p:pic>
      <p:sp>
        <p:nvSpPr>
          <p:cNvPr id="11" name="Rectangle 10">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2" name="Rectangle 11">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0193304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is the </a:t>
            </a:r>
            <a:r>
              <a:rPr lang="en-US" dirty="0" smtClean="0">
                <a:solidFill>
                  <a:srgbClr val="DD4814"/>
                </a:solidFill>
              </a:rPr>
              <a:t>Box 4 </a:t>
            </a:r>
            <a:r>
              <a:rPr lang="en-US" dirty="0" smtClean="0"/>
              <a:t>Layout</a:t>
            </a:r>
            <a:endParaRPr lang="en-US" dirty="0"/>
          </a:p>
        </p:txBody>
      </p:sp>
      <p:sp>
        <p:nvSpPr>
          <p:cNvPr id="7" name="Text Placeholder 6"/>
          <p:cNvSpPr>
            <a:spLocks noGrp="1"/>
          </p:cNvSpPr>
          <p:nvPr>
            <p:ph type="body" sz="quarter" idx="17"/>
          </p:nvPr>
        </p:nvSpPr>
        <p:spPr/>
        <p:txBody>
          <a:bodyPr/>
          <a:lstStyle/>
          <a:p>
            <a:r>
              <a:rPr lang="en-US" dirty="0" smtClean="0"/>
              <a:t>Useful for outlining/comparing four different points. </a:t>
            </a:r>
          </a:p>
          <a:p>
            <a:endParaRPr lang="en-US" dirty="0" smtClean="0"/>
          </a:p>
          <a:p>
            <a:r>
              <a:rPr lang="en-US" dirty="0" smtClean="0"/>
              <a:t>Use the “Increase Indent” button for more formatting.</a:t>
            </a:r>
          </a:p>
          <a:p>
            <a:pPr lvl="1"/>
            <a:r>
              <a:rPr lang="en-US" dirty="0" smtClean="0"/>
              <a:t>Refer to Box 2 or Standard layout</a:t>
            </a:r>
          </a:p>
          <a:p>
            <a:endParaRPr lang="en-US" dirty="0"/>
          </a:p>
        </p:txBody>
      </p:sp>
      <p:sp>
        <p:nvSpPr>
          <p:cNvPr id="4" name="Text Placeholder 3"/>
          <p:cNvSpPr>
            <a:spLocks noGrp="1"/>
          </p:cNvSpPr>
          <p:nvPr>
            <p:ph type="body" sz="quarter" idx="18"/>
          </p:nvPr>
        </p:nvSpPr>
        <p:spPr>
          <a:xfrm>
            <a:off x="2689225" y="1535113"/>
            <a:ext cx="1828800" cy="2684462"/>
          </a:xfrm>
        </p:spPr>
        <p:txBody>
          <a:bodyPr/>
          <a:lstStyle/>
          <a:p>
            <a:r>
              <a:rPr lang="en-US" smtClean="0"/>
              <a:t>Fourth point.</a:t>
            </a:r>
            <a:endParaRPr lang="en-US" dirty="0"/>
          </a:p>
        </p:txBody>
      </p:sp>
      <p:sp>
        <p:nvSpPr>
          <p:cNvPr id="5" name="Text Placeholder 4"/>
          <p:cNvSpPr>
            <a:spLocks noGrp="1"/>
          </p:cNvSpPr>
          <p:nvPr>
            <p:ph type="body" sz="quarter" idx="19"/>
          </p:nvPr>
        </p:nvSpPr>
        <p:spPr>
          <a:xfrm>
            <a:off x="4884738" y="1535113"/>
            <a:ext cx="1828800" cy="2684462"/>
          </a:xfrm>
        </p:spPr>
        <p:txBody>
          <a:bodyPr/>
          <a:lstStyle/>
          <a:p>
            <a:r>
              <a:rPr lang="en-US" smtClean="0"/>
              <a:t>Third point.</a:t>
            </a:r>
            <a:endParaRPr lang="en-US" dirty="0"/>
          </a:p>
        </p:txBody>
      </p:sp>
      <p:sp>
        <p:nvSpPr>
          <p:cNvPr id="6" name="Text Placeholder 5"/>
          <p:cNvSpPr>
            <a:spLocks noGrp="1"/>
          </p:cNvSpPr>
          <p:nvPr>
            <p:ph type="body" sz="quarter" idx="20"/>
          </p:nvPr>
        </p:nvSpPr>
        <p:spPr>
          <a:xfrm>
            <a:off x="7078663" y="1535113"/>
            <a:ext cx="1828800" cy="2684462"/>
          </a:xfrm>
        </p:spPr>
        <p:txBody>
          <a:bodyPr/>
          <a:lstStyle/>
          <a:p>
            <a:r>
              <a:rPr lang="en-US" dirty="0" smtClean="0"/>
              <a:t>Second point.</a:t>
            </a:r>
          </a:p>
          <a:p>
            <a:endParaRPr lang="en-US" dirty="0" smtClean="0"/>
          </a:p>
          <a:p>
            <a:r>
              <a:rPr lang="en-US" dirty="0" smtClean="0"/>
              <a:t>Supporting info or additional details can be recorded below each point.</a:t>
            </a:r>
            <a:endParaRPr lang="en-US" dirty="0"/>
          </a:p>
        </p:txBody>
      </p:sp>
      <p:sp>
        <p:nvSpPr>
          <p:cNvPr id="10" name="Rectangle 9">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1" name="Rectangle 10">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01395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Use this slide when you wish to associate text points to an image or graphic.</a:t>
            </a:r>
          </a:p>
          <a:p>
            <a:endParaRPr lang="en-US" dirty="0" smtClean="0"/>
          </a:p>
          <a:p>
            <a:r>
              <a:rPr lang="en-US" dirty="0" smtClean="0"/>
              <a:t>Use the </a:t>
            </a:r>
            <a:r>
              <a:rPr lang="en-US" b="1" dirty="0" smtClean="0">
                <a:solidFill>
                  <a:srgbClr val="DD4814"/>
                </a:solidFill>
              </a:rPr>
              <a:t>Increase Indent </a:t>
            </a:r>
            <a:r>
              <a:rPr lang="en-US" dirty="0" smtClean="0"/>
              <a:t>button for additional formatting.</a:t>
            </a:r>
          </a:p>
          <a:p>
            <a:pPr lvl="1"/>
            <a:r>
              <a:rPr lang="en-US" dirty="0" smtClean="0"/>
              <a:t>Refer to </a:t>
            </a:r>
            <a:r>
              <a:rPr lang="en-US" dirty="0" smtClean="0">
                <a:solidFill>
                  <a:srgbClr val="DD4814"/>
                </a:solidFill>
              </a:rPr>
              <a:t>Box 2 </a:t>
            </a:r>
          </a:p>
          <a:p>
            <a:pPr lvl="1"/>
            <a:r>
              <a:rPr lang="en-US" dirty="0" smtClean="0"/>
              <a:t>Or </a:t>
            </a:r>
            <a:r>
              <a:rPr lang="en-US" dirty="0" smtClean="0">
                <a:solidFill>
                  <a:srgbClr val="DD4814"/>
                </a:solidFill>
              </a:rPr>
              <a:t>Standard</a:t>
            </a:r>
            <a:r>
              <a:rPr lang="en-US" dirty="0" smtClean="0"/>
              <a:t> layout</a:t>
            </a:r>
          </a:p>
          <a:p>
            <a:endParaRPr lang="en-US" dirty="0"/>
          </a:p>
        </p:txBody>
      </p:sp>
      <p:pic>
        <p:nvPicPr>
          <p:cNvPr id="2" name="Picture Placeholder 1" descr="Screen Shot 2016-04-04 at 4.10.36 PM.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 r="27"/>
          <a:stretch>
            <a:fillRect/>
          </a:stretch>
        </p:blipFill>
        <p:spPr/>
      </p:pic>
      <p:sp>
        <p:nvSpPr>
          <p:cNvPr id="3" name="Title 2"/>
          <p:cNvSpPr>
            <a:spLocks noGrp="1"/>
          </p:cNvSpPr>
          <p:nvPr>
            <p:ph type="title"/>
          </p:nvPr>
        </p:nvSpPr>
        <p:spPr/>
        <p:txBody>
          <a:bodyPr/>
          <a:lstStyle/>
          <a:p>
            <a:r>
              <a:rPr lang="en-US" dirty="0" smtClean="0">
                <a:solidFill>
                  <a:srgbClr val="DD4814"/>
                </a:solidFill>
              </a:rPr>
              <a:t>IMAGE LEFT </a:t>
            </a:r>
            <a:r>
              <a:rPr lang="en-US" dirty="0" smtClean="0"/>
              <a:t>Layout (With Text Right)</a:t>
            </a:r>
            <a:endParaRPr lang="en-US" dirty="0"/>
          </a:p>
        </p:txBody>
      </p:sp>
      <p:sp>
        <p:nvSpPr>
          <p:cNvPr id="9" name="Rectangle 8">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0" name="Rectangle 9">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40905481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Screen Shot 2016-04-04 at 4.10.36 PM.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 r="27"/>
          <a:stretch>
            <a:fillRect/>
          </a:stretch>
        </p:blipFill>
        <p:spPr/>
      </p:pic>
      <p:sp>
        <p:nvSpPr>
          <p:cNvPr id="3" name="Title 2"/>
          <p:cNvSpPr>
            <a:spLocks noGrp="1"/>
          </p:cNvSpPr>
          <p:nvPr>
            <p:ph type="title"/>
          </p:nvPr>
        </p:nvSpPr>
        <p:spPr/>
        <p:txBody>
          <a:bodyPr/>
          <a:lstStyle/>
          <a:p>
            <a:r>
              <a:rPr lang="en-US" dirty="0">
                <a:solidFill>
                  <a:srgbClr val="DD4814"/>
                </a:solidFill>
              </a:rPr>
              <a:t>IMAGE </a:t>
            </a:r>
            <a:r>
              <a:rPr lang="en-US" dirty="0" smtClean="0">
                <a:solidFill>
                  <a:srgbClr val="DD4814"/>
                </a:solidFill>
              </a:rPr>
              <a:t>Right </a:t>
            </a:r>
            <a:r>
              <a:rPr lang="en-US" dirty="0" smtClean="0"/>
              <a:t>Layout (</a:t>
            </a:r>
            <a:r>
              <a:rPr lang="en-US" dirty="0"/>
              <a:t>With Text </a:t>
            </a:r>
            <a:r>
              <a:rPr lang="en-US" dirty="0" smtClean="0"/>
              <a:t>LEFT)</a:t>
            </a:r>
            <a:endParaRPr lang="en-US" dirty="0"/>
          </a:p>
        </p:txBody>
      </p:sp>
      <p:sp>
        <p:nvSpPr>
          <p:cNvPr id="5" name="Text Placeholder 4"/>
          <p:cNvSpPr>
            <a:spLocks noGrp="1"/>
          </p:cNvSpPr>
          <p:nvPr>
            <p:ph type="body" sz="quarter" idx="14"/>
          </p:nvPr>
        </p:nvSpPr>
        <p:spPr/>
        <p:txBody>
          <a:bodyPr/>
          <a:lstStyle/>
          <a:p>
            <a:r>
              <a:rPr lang="en-US" dirty="0"/>
              <a:t>Use this slide when you wish to associate text points to an image or </a:t>
            </a:r>
            <a:r>
              <a:rPr lang="en-US" dirty="0" smtClean="0"/>
              <a:t>graphic.</a:t>
            </a:r>
          </a:p>
          <a:p>
            <a:endParaRPr lang="en-US" dirty="0"/>
          </a:p>
          <a:p>
            <a:r>
              <a:rPr lang="en-US" dirty="0" smtClean="0"/>
              <a:t>Use the </a:t>
            </a:r>
            <a:r>
              <a:rPr lang="en-US" b="1" dirty="0" smtClean="0">
                <a:solidFill>
                  <a:srgbClr val="DD4814"/>
                </a:solidFill>
              </a:rPr>
              <a:t>Increase Indent </a:t>
            </a:r>
            <a:r>
              <a:rPr lang="en-US" dirty="0"/>
              <a:t>button for additional formatting.</a:t>
            </a:r>
          </a:p>
          <a:p>
            <a:pPr lvl="1"/>
            <a:r>
              <a:rPr lang="en-US" dirty="0"/>
              <a:t>Refer to </a:t>
            </a:r>
            <a:r>
              <a:rPr lang="en-US" b="1" dirty="0">
                <a:solidFill>
                  <a:srgbClr val="DD4814"/>
                </a:solidFill>
              </a:rPr>
              <a:t>Box 2 </a:t>
            </a:r>
          </a:p>
          <a:p>
            <a:pPr lvl="1"/>
            <a:r>
              <a:rPr lang="en-US" dirty="0"/>
              <a:t>Or </a:t>
            </a:r>
            <a:r>
              <a:rPr lang="en-US" b="1" dirty="0">
                <a:solidFill>
                  <a:srgbClr val="DD4814"/>
                </a:solidFill>
              </a:rPr>
              <a:t>Standard</a:t>
            </a:r>
            <a:r>
              <a:rPr lang="en-US" dirty="0">
                <a:solidFill>
                  <a:srgbClr val="DD4814"/>
                </a:solidFill>
              </a:rPr>
              <a:t> </a:t>
            </a:r>
            <a:r>
              <a:rPr lang="en-US" dirty="0" smtClean="0"/>
              <a:t>layout</a:t>
            </a:r>
            <a:endParaRPr lang="en-US" dirty="0"/>
          </a:p>
          <a:p>
            <a:endParaRPr lang="en-US" dirty="0"/>
          </a:p>
        </p:txBody>
      </p:sp>
      <p:sp>
        <p:nvSpPr>
          <p:cNvPr id="8" name="Rectangle 7">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9" name="Rectangle 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2045790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is the </a:t>
            </a:r>
            <a:r>
              <a:rPr lang="en-US" dirty="0" smtClean="0">
                <a:solidFill>
                  <a:srgbClr val="DD4814"/>
                </a:solidFill>
              </a:rPr>
              <a:t>Text 2 </a:t>
            </a:r>
            <a:r>
              <a:rPr lang="en-US" dirty="0" smtClean="0"/>
              <a:t>Layout</a:t>
            </a:r>
            <a:endParaRPr lang="en-US" dirty="0"/>
          </a:p>
        </p:txBody>
      </p:sp>
      <p:sp>
        <p:nvSpPr>
          <p:cNvPr id="4" name="Text Placeholder 3"/>
          <p:cNvSpPr>
            <a:spLocks noGrp="1"/>
          </p:cNvSpPr>
          <p:nvPr>
            <p:ph type="body" sz="quarter" idx="14"/>
          </p:nvPr>
        </p:nvSpPr>
        <p:spPr/>
        <p:txBody>
          <a:bodyPr/>
          <a:lstStyle/>
          <a:p>
            <a:r>
              <a:rPr lang="en-US" dirty="0"/>
              <a:t>Use this </a:t>
            </a:r>
            <a:r>
              <a:rPr lang="en-US" dirty="0" smtClean="0"/>
              <a:t>layout for </a:t>
            </a:r>
            <a:r>
              <a:rPr lang="en-US" dirty="0"/>
              <a:t>outlining or comparing two separate </a:t>
            </a:r>
            <a:r>
              <a:rPr lang="en-US" dirty="0" smtClean="0"/>
              <a:t>thoughts requiring more copy space than the </a:t>
            </a:r>
            <a:r>
              <a:rPr lang="en-US" b="1" dirty="0" smtClean="0">
                <a:solidFill>
                  <a:srgbClr val="DD4814"/>
                </a:solidFill>
              </a:rPr>
              <a:t>Box 2 </a:t>
            </a:r>
            <a:r>
              <a:rPr lang="en-US" dirty="0" smtClean="0"/>
              <a:t>layout.</a:t>
            </a:r>
            <a:endParaRPr lang="en-US" dirty="0"/>
          </a:p>
        </p:txBody>
      </p:sp>
      <p:sp>
        <p:nvSpPr>
          <p:cNvPr id="5" name="Text Placeholder 4"/>
          <p:cNvSpPr>
            <a:spLocks noGrp="1"/>
          </p:cNvSpPr>
          <p:nvPr>
            <p:ph type="body" sz="quarter" idx="15"/>
          </p:nvPr>
        </p:nvSpPr>
        <p:spPr/>
        <p:txBody>
          <a:bodyPr/>
          <a:lstStyle/>
          <a:p>
            <a:r>
              <a:rPr lang="en-US" dirty="0" smtClean="0"/>
              <a:t>Use the </a:t>
            </a:r>
            <a:r>
              <a:rPr lang="en-US" b="1" dirty="0" smtClean="0">
                <a:solidFill>
                  <a:srgbClr val="DD4814"/>
                </a:solidFill>
              </a:rPr>
              <a:t>Increase Indent </a:t>
            </a:r>
            <a:r>
              <a:rPr lang="en-US" dirty="0"/>
              <a:t>button for additional </a:t>
            </a:r>
            <a:r>
              <a:rPr lang="en-US" dirty="0" smtClean="0"/>
              <a:t>formatting in each text box.</a:t>
            </a:r>
            <a:endParaRPr lang="en-US" dirty="0"/>
          </a:p>
          <a:p>
            <a:pPr lvl="1"/>
            <a:r>
              <a:rPr lang="en-US" dirty="0"/>
              <a:t>Refer to </a:t>
            </a:r>
            <a:r>
              <a:rPr lang="en-US" b="1" dirty="0">
                <a:solidFill>
                  <a:srgbClr val="DD4814"/>
                </a:solidFill>
              </a:rPr>
              <a:t>Box 2 </a:t>
            </a:r>
            <a:r>
              <a:rPr lang="en-US" dirty="0" smtClean="0"/>
              <a:t>layout</a:t>
            </a:r>
            <a:endParaRPr lang="en-US" dirty="0"/>
          </a:p>
          <a:p>
            <a:pPr lvl="1"/>
            <a:r>
              <a:rPr lang="en-US" dirty="0"/>
              <a:t>Or </a:t>
            </a:r>
            <a:r>
              <a:rPr lang="en-US" b="1" dirty="0">
                <a:solidFill>
                  <a:srgbClr val="DD4814"/>
                </a:solidFill>
              </a:rPr>
              <a:t>Standard</a:t>
            </a:r>
            <a:r>
              <a:rPr lang="en-US" dirty="0"/>
              <a:t> </a:t>
            </a:r>
            <a:r>
              <a:rPr lang="en-US" dirty="0" smtClean="0"/>
              <a:t>layout</a:t>
            </a:r>
            <a:endParaRPr lang="en-US" dirty="0"/>
          </a:p>
        </p:txBody>
      </p:sp>
      <p:sp>
        <p:nvSpPr>
          <p:cNvPr id="8" name="Rectangle 7">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9" name="Rectangle 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8581075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455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Screen Shot 2016-04-04 at 4.30.42 PM.pn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9" r="199"/>
          <a:stretch>
            <a:fillRect/>
          </a:stretch>
        </p:blipFill>
        <p:spPr>
          <a:xfrm>
            <a:off x="508000" y="961195"/>
            <a:ext cx="8378435" cy="3922794"/>
          </a:xfrm>
        </p:spPr>
      </p:pic>
      <p:sp>
        <p:nvSpPr>
          <p:cNvPr id="3" name="Title 2"/>
          <p:cNvSpPr>
            <a:spLocks noGrp="1"/>
          </p:cNvSpPr>
          <p:nvPr>
            <p:ph type="title"/>
          </p:nvPr>
        </p:nvSpPr>
        <p:spPr/>
        <p:txBody>
          <a:bodyPr/>
          <a:lstStyle/>
          <a:p>
            <a:r>
              <a:rPr lang="en-US" dirty="0" smtClean="0"/>
              <a:t>This is the </a:t>
            </a:r>
            <a:r>
              <a:rPr lang="en-US" dirty="0" smtClean="0">
                <a:solidFill>
                  <a:srgbClr val="DD4814"/>
                </a:solidFill>
              </a:rPr>
              <a:t>Out-Of-Brand </a:t>
            </a:r>
            <a:r>
              <a:rPr lang="en-US" dirty="0" smtClean="0"/>
              <a:t>Layout</a:t>
            </a:r>
            <a:endParaRPr lang="en-US" dirty="0"/>
          </a:p>
        </p:txBody>
      </p:sp>
      <p:sp>
        <p:nvSpPr>
          <p:cNvPr id="5" name="Rectangular Callout 4"/>
          <p:cNvSpPr/>
          <p:nvPr/>
        </p:nvSpPr>
        <p:spPr>
          <a:xfrm flipH="1">
            <a:off x="1005951" y="2344057"/>
            <a:ext cx="3174614" cy="1349829"/>
          </a:xfrm>
          <a:prstGeom prst="wedgeRectCallout">
            <a:avLst>
              <a:gd name="adj1" fmla="val -33256"/>
              <a:gd name="adj2" fmla="val -71237"/>
            </a:avLst>
          </a:prstGeom>
          <a:solidFill>
            <a:srgbClr val="FFFFFF"/>
          </a:solid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latin typeface="Roboto Light"/>
                <a:cs typeface="Roboto Light"/>
              </a:rPr>
              <a:t>Out-of-brand elements include</a:t>
            </a:r>
          </a:p>
          <a:p>
            <a:pPr marL="174625" indent="-174625">
              <a:buFont typeface="Arial"/>
              <a:buChar char="•"/>
            </a:pPr>
            <a:r>
              <a:rPr lang="en-US" sz="1400" dirty="0" smtClean="0">
                <a:solidFill>
                  <a:srgbClr val="000000"/>
                </a:solidFill>
                <a:latin typeface="Roboto Light"/>
                <a:cs typeface="Roboto Light"/>
              </a:rPr>
              <a:t>Diagrams, flow charts, images, Visio docs, etc., that were not created or sourced from DST Shared Services</a:t>
            </a:r>
          </a:p>
        </p:txBody>
      </p:sp>
      <p:sp>
        <p:nvSpPr>
          <p:cNvPr id="8" name="Rectangle 7">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9" name="Rectangle 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8542204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smtClean="0"/>
              <a:t>Creating a new Presentation</a:t>
            </a:r>
            <a:endParaRPr lang="en-US" dirty="0"/>
          </a:p>
        </p:txBody>
      </p:sp>
      <p:sp>
        <p:nvSpPr>
          <p:cNvPr id="6" name="Rectangle 5">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7" name="Rectangle 6">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350839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Creating a New </a:t>
            </a:r>
            <a:r>
              <a:rPr lang="en-US" dirty="0" smtClean="0"/>
              <a:t>PRESENTATION</a:t>
            </a:r>
            <a:endParaRPr lang="en-US" dirty="0"/>
          </a:p>
        </p:txBody>
      </p:sp>
      <p:sp>
        <p:nvSpPr>
          <p:cNvPr id="2" name="Content Placeholder 1"/>
          <p:cNvSpPr>
            <a:spLocks noGrp="1"/>
          </p:cNvSpPr>
          <p:nvPr>
            <p:ph sz="quarter" idx="10"/>
          </p:nvPr>
        </p:nvSpPr>
        <p:spPr/>
        <p:txBody>
          <a:bodyPr>
            <a:normAutofit/>
          </a:bodyPr>
          <a:lstStyle/>
          <a:p>
            <a:r>
              <a:rPr lang="en-US" dirty="0" smtClean="0"/>
              <a:t>Download (from the DST Connect Branding space) and double click on the </a:t>
            </a:r>
            <a:r>
              <a:rPr lang="en-US" b="1" dirty="0" smtClean="0">
                <a:solidFill>
                  <a:srgbClr val="DD4814"/>
                </a:solidFill>
              </a:rPr>
              <a:t>DS-PPT-Template-052616.potx </a:t>
            </a:r>
            <a:r>
              <a:rPr lang="en-US" dirty="0" smtClean="0"/>
              <a:t>to launch the new PowerPoint template.</a:t>
            </a:r>
          </a:p>
          <a:p>
            <a:endParaRPr lang="en-US" dirty="0"/>
          </a:p>
          <a:p>
            <a:r>
              <a:rPr lang="en-US" dirty="0" smtClean="0"/>
              <a:t>If PowerPoint is already open</a:t>
            </a:r>
            <a:r>
              <a:rPr lang="en-US" dirty="0"/>
              <a:t> </a:t>
            </a:r>
            <a:r>
              <a:rPr lang="en-US" dirty="0" smtClean="0"/>
              <a:t>– and you’ve already downloaded the new template – simply open the file via File&gt;Open and navigate to </a:t>
            </a:r>
            <a:r>
              <a:rPr lang="en-US" dirty="0"/>
              <a:t>the </a:t>
            </a:r>
            <a:r>
              <a:rPr lang="en-US" b="1" dirty="0">
                <a:solidFill>
                  <a:srgbClr val="DD4814"/>
                </a:solidFill>
              </a:rPr>
              <a:t>DS-PPT-Template-052616.potx</a:t>
            </a:r>
            <a:r>
              <a:rPr lang="en-US" dirty="0" smtClean="0">
                <a:solidFill>
                  <a:srgbClr val="DD4814"/>
                </a:solidFill>
              </a:rPr>
              <a:t> </a:t>
            </a:r>
            <a:r>
              <a:rPr lang="en-US" dirty="0" smtClean="0"/>
              <a:t>file. If the file does not appear in its location, check to make sure “</a:t>
            </a:r>
            <a:r>
              <a:rPr lang="en-US" dirty="0">
                <a:solidFill>
                  <a:schemeClr val="accent1"/>
                </a:solidFill>
              </a:rPr>
              <a:t>All </a:t>
            </a:r>
            <a:r>
              <a:rPr lang="en-US" dirty="0" smtClean="0">
                <a:solidFill>
                  <a:schemeClr val="accent1"/>
                </a:solidFill>
              </a:rPr>
              <a:t>Files</a:t>
            </a:r>
            <a:r>
              <a:rPr lang="en-US" dirty="0" smtClean="0"/>
              <a:t>” is selected in the file types field.</a:t>
            </a:r>
            <a:endParaRPr lang="en-US" dirty="0"/>
          </a:p>
        </p:txBody>
      </p:sp>
      <p:sp>
        <p:nvSpPr>
          <p:cNvPr id="8" name="Rectangle 7">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9" name="Rectangle 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485269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Creating a new Presentation</a:t>
            </a:r>
            <a:endParaRPr lang="en-US" dirty="0"/>
          </a:p>
        </p:txBody>
      </p:sp>
      <p:sp>
        <p:nvSpPr>
          <p:cNvPr id="5" name="Text Placeholder 4"/>
          <p:cNvSpPr>
            <a:spLocks noGrp="1"/>
          </p:cNvSpPr>
          <p:nvPr>
            <p:ph sz="quarter" idx="10"/>
          </p:nvPr>
        </p:nvSpPr>
        <p:spPr/>
        <p:txBody>
          <a:bodyPr/>
          <a:lstStyle/>
          <a:p>
            <a:r>
              <a:rPr lang="en-US" dirty="0" smtClean="0"/>
              <a:t>Insert slides by either right-clicking in the slide pane (when in Normal View) and selecting </a:t>
            </a:r>
          </a:p>
          <a:p>
            <a:r>
              <a:rPr lang="en-US" b="1" dirty="0" smtClean="0">
                <a:solidFill>
                  <a:srgbClr val="DD4814"/>
                </a:solidFill>
              </a:rPr>
              <a:t>New Slide</a:t>
            </a:r>
            <a:r>
              <a:rPr lang="en-US" b="1" dirty="0" smtClean="0"/>
              <a:t> </a:t>
            </a:r>
            <a:r>
              <a:rPr lang="en-US" dirty="0" smtClean="0"/>
              <a:t>or via </a:t>
            </a:r>
            <a:r>
              <a:rPr lang="en-US" b="1" dirty="0" smtClean="0">
                <a:solidFill>
                  <a:srgbClr val="DD4814"/>
                </a:solidFill>
              </a:rPr>
              <a:t>Home&gt;New Slide</a:t>
            </a:r>
            <a:r>
              <a:rPr lang="en-US" dirty="0" smtClean="0">
                <a:solidFill>
                  <a:schemeClr val="tx1"/>
                </a:solidFill>
              </a:rPr>
              <a:t>.</a:t>
            </a:r>
          </a:p>
        </p:txBody>
      </p:sp>
      <p:sp>
        <p:nvSpPr>
          <p:cNvPr id="13" name="Rectangle 12">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4" name="Rectangle 1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7008"/>
          <a:stretch/>
        </p:blipFill>
        <p:spPr bwMode="auto">
          <a:xfrm>
            <a:off x="2177685" y="2148895"/>
            <a:ext cx="220965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14127" b="52271"/>
          <a:stretch/>
        </p:blipFill>
        <p:spPr bwMode="auto">
          <a:xfrm>
            <a:off x="5104097" y="2149653"/>
            <a:ext cx="2599631" cy="1309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Oval 21"/>
          <p:cNvSpPr>
            <a:spLocks noChangeAspect="1"/>
          </p:cNvSpPr>
          <p:nvPr/>
        </p:nvSpPr>
        <p:spPr>
          <a:xfrm>
            <a:off x="2570117" y="4085968"/>
            <a:ext cx="561072" cy="561072"/>
          </a:xfrm>
          <a:prstGeom prst="ellipse">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6265230" y="2617512"/>
            <a:ext cx="561072" cy="561072"/>
          </a:xfrm>
          <a:prstGeom prst="ellipse">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31925" y="3257391"/>
            <a:ext cx="1448584" cy="1384995"/>
          </a:xfrm>
          <a:prstGeom prst="rect">
            <a:avLst/>
          </a:prstGeom>
        </p:spPr>
        <p:txBody>
          <a:bodyPr wrap="square">
            <a:spAutoFit/>
          </a:bodyPr>
          <a:lstStyle/>
          <a:p>
            <a:r>
              <a:rPr lang="en-US" sz="1200" dirty="0" smtClean="0">
                <a:solidFill>
                  <a:srgbClr val="000000"/>
                </a:solidFill>
                <a:latin typeface="Roboto Light"/>
                <a:ea typeface="+mj-ea"/>
                <a:cs typeface="Roboto Light"/>
              </a:rPr>
              <a:t>Right-click in the slide pane</a:t>
            </a:r>
            <a:r>
              <a:rPr lang="is-IS" sz="1200" dirty="0" smtClean="0">
                <a:solidFill>
                  <a:srgbClr val="000000"/>
                </a:solidFill>
                <a:latin typeface="Roboto Light"/>
                <a:ea typeface="+mj-ea"/>
                <a:cs typeface="Roboto Light"/>
              </a:rPr>
              <a:t>…</a:t>
            </a:r>
          </a:p>
          <a:p>
            <a:endParaRPr lang="is-IS" sz="1200" dirty="0" smtClean="0">
              <a:solidFill>
                <a:srgbClr val="000000"/>
              </a:solidFill>
              <a:latin typeface="Roboto Light"/>
              <a:ea typeface="+mj-ea"/>
              <a:cs typeface="Roboto Light"/>
            </a:endParaRPr>
          </a:p>
          <a:p>
            <a:endParaRPr lang="is-IS" sz="1200" dirty="0">
              <a:solidFill>
                <a:srgbClr val="000000"/>
              </a:solidFill>
              <a:latin typeface="Roboto Light"/>
              <a:ea typeface="+mj-ea"/>
              <a:cs typeface="Roboto Light"/>
            </a:endParaRPr>
          </a:p>
          <a:p>
            <a:r>
              <a:rPr lang="is-IS" sz="1200" dirty="0" smtClean="0">
                <a:solidFill>
                  <a:srgbClr val="000000"/>
                </a:solidFill>
                <a:latin typeface="Roboto Light"/>
                <a:ea typeface="+mj-ea"/>
                <a:cs typeface="Roboto Light"/>
              </a:rPr>
              <a:t>Then select New Slide from the flyout menu.</a:t>
            </a:r>
            <a:endParaRPr lang="en-US" sz="1400" dirty="0"/>
          </a:p>
        </p:txBody>
      </p:sp>
      <p:sp>
        <p:nvSpPr>
          <p:cNvPr id="25" name="Rectangle 24"/>
          <p:cNvSpPr/>
          <p:nvPr/>
        </p:nvSpPr>
        <p:spPr>
          <a:xfrm>
            <a:off x="4458723" y="2530512"/>
            <a:ext cx="595035" cy="338554"/>
          </a:xfrm>
          <a:prstGeom prst="rect">
            <a:avLst/>
          </a:prstGeom>
        </p:spPr>
        <p:txBody>
          <a:bodyPr wrap="none">
            <a:spAutoFit/>
          </a:bodyPr>
          <a:lstStyle/>
          <a:p>
            <a:r>
              <a:rPr lang="en-US" sz="1600" dirty="0" smtClean="0">
                <a:solidFill>
                  <a:srgbClr val="000000"/>
                </a:solidFill>
                <a:latin typeface="Roboto Light"/>
                <a:ea typeface="+mj-ea"/>
                <a:cs typeface="Roboto Light"/>
              </a:rPr>
              <a:t>- or -</a:t>
            </a:r>
            <a:endParaRPr lang="en-US" dirty="0"/>
          </a:p>
        </p:txBody>
      </p:sp>
    </p:spTree>
    <p:extLst>
      <p:ext uri="{BB962C8B-B14F-4D97-AF65-F5344CB8AC3E}">
        <p14:creationId xmlns:p14="http://schemas.microsoft.com/office/powerpoint/2010/main" val="275143372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Creating a new Presentation</a:t>
            </a:r>
            <a:endParaRPr lang="en-US" dirty="0"/>
          </a:p>
        </p:txBody>
      </p:sp>
      <p:sp>
        <p:nvSpPr>
          <p:cNvPr id="5" name="Text Placeholder 4"/>
          <p:cNvSpPr>
            <a:spLocks noGrp="1"/>
          </p:cNvSpPr>
          <p:nvPr>
            <p:ph sz="quarter" idx="10"/>
          </p:nvPr>
        </p:nvSpPr>
        <p:spPr/>
        <p:txBody>
          <a:bodyPr/>
          <a:lstStyle/>
          <a:p>
            <a:r>
              <a:rPr lang="en-US" dirty="0" smtClean="0">
                <a:solidFill>
                  <a:schemeClr val="tx1"/>
                </a:solidFill>
              </a:rPr>
              <a:t>Once inserted, choose the desired layout by right-clicking the slide in the slide pane and selecting the layout option. </a:t>
            </a:r>
            <a:endParaRPr lang="en-US" dirty="0">
              <a:solidFill>
                <a:schemeClr val="tx1"/>
              </a:solidFill>
            </a:endParaRPr>
          </a:p>
          <a:p>
            <a:endParaRPr lang="en-US" dirty="0" smtClean="0">
              <a:solidFill>
                <a:schemeClr val="tx1"/>
              </a:solidFill>
            </a:endParaRPr>
          </a:p>
          <a:p>
            <a:r>
              <a:rPr lang="en-US" dirty="0" smtClean="0">
                <a:solidFill>
                  <a:schemeClr val="tx1"/>
                </a:solidFill>
              </a:rPr>
              <a:t>Navigate to the layout you want and simply click it. The slide will adjust to the layout selected. Repeat this process until all desired slides have been added.</a:t>
            </a:r>
            <a:endParaRPr lang="en-US" dirty="0">
              <a:solidFill>
                <a:schemeClr val="tx1"/>
              </a:solidFill>
            </a:endParaRPr>
          </a:p>
        </p:txBody>
      </p:sp>
      <p:sp>
        <p:nvSpPr>
          <p:cNvPr id="13" name="Rectangle 12">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4" name="Rectangle 1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 t="44843" r="65220" b="14436"/>
          <a:stretch/>
        </p:blipFill>
        <p:spPr bwMode="auto">
          <a:xfrm>
            <a:off x="540118" y="2372803"/>
            <a:ext cx="1791053" cy="253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741" t="57207" r="682" b="14436"/>
          <a:stretch/>
        </p:blipFill>
        <p:spPr bwMode="auto">
          <a:xfrm>
            <a:off x="2331170" y="3141451"/>
            <a:ext cx="3325472" cy="176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192271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Updating an existing presentation</a:t>
            </a:r>
            <a:endParaRPr lang="en-US" dirty="0"/>
          </a:p>
        </p:txBody>
      </p:sp>
      <p:sp>
        <p:nvSpPr>
          <p:cNvPr id="5" name="Rectangle 4">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5583629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Updating an existing </a:t>
            </a:r>
            <a:r>
              <a:rPr lang="en-US" dirty="0" smtClean="0"/>
              <a:t>presentation</a:t>
            </a:r>
            <a:endParaRPr lang="en-US" dirty="0"/>
          </a:p>
        </p:txBody>
      </p:sp>
      <p:sp>
        <p:nvSpPr>
          <p:cNvPr id="2" name="Content Placeholder 1"/>
          <p:cNvSpPr>
            <a:spLocks noGrp="1"/>
          </p:cNvSpPr>
          <p:nvPr>
            <p:ph sz="quarter" idx="10"/>
          </p:nvPr>
        </p:nvSpPr>
        <p:spPr/>
        <p:txBody>
          <a:bodyPr>
            <a:normAutofit/>
          </a:bodyPr>
          <a:lstStyle/>
          <a:p>
            <a:r>
              <a:rPr lang="en-US" dirty="0" smtClean="0"/>
              <a:t>While there’s no magic button to update an existing presentation to a new template, there are a number of shortcuts available to reduce the amount of effort required.</a:t>
            </a:r>
          </a:p>
          <a:p>
            <a:endParaRPr lang="en-US" dirty="0" smtClean="0"/>
          </a:p>
          <a:p>
            <a:r>
              <a:rPr lang="en-US" dirty="0" smtClean="0"/>
              <a:t>The </a:t>
            </a:r>
            <a:r>
              <a:rPr lang="en-US" dirty="0"/>
              <a:t>next few slides </a:t>
            </a:r>
            <a:r>
              <a:rPr lang="en-US" dirty="0" smtClean="0"/>
              <a:t>offer best practices and tips for updating existing presentations to the new DST template. While some things may convert easily, others may require more attention.</a:t>
            </a:r>
          </a:p>
        </p:txBody>
      </p:sp>
      <p:sp>
        <p:nvSpPr>
          <p:cNvPr id="6" name="Rectangle 5">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7" name="Rectangle 6">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7294092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Updating an existing </a:t>
            </a:r>
            <a:r>
              <a:rPr lang="en-US" dirty="0" smtClean="0"/>
              <a:t>presentation</a:t>
            </a:r>
            <a:endParaRPr lang="en-US" dirty="0"/>
          </a:p>
        </p:txBody>
      </p:sp>
      <p:sp>
        <p:nvSpPr>
          <p:cNvPr id="2" name="Content Placeholder 1"/>
          <p:cNvSpPr>
            <a:spLocks noGrp="1"/>
          </p:cNvSpPr>
          <p:nvPr>
            <p:ph type="body" sz="quarter" idx="13"/>
          </p:nvPr>
        </p:nvSpPr>
        <p:spPr/>
        <p:txBody>
          <a:bodyPr/>
          <a:lstStyle/>
          <a:p>
            <a:r>
              <a:rPr lang="en-US" dirty="0" smtClean="0">
                <a:solidFill>
                  <a:schemeClr val="tx1"/>
                </a:solidFill>
              </a:rPr>
              <a:t>Method One </a:t>
            </a:r>
            <a:r>
              <a:rPr lang="en-US" b="1" i="1" dirty="0" smtClean="0">
                <a:solidFill>
                  <a:schemeClr val="accent1"/>
                </a:solidFill>
              </a:rPr>
              <a:t>** Recommended **</a:t>
            </a:r>
            <a:endParaRPr lang="en-US" dirty="0" smtClean="0">
              <a:solidFill>
                <a:schemeClr val="accent1"/>
              </a:solidFill>
            </a:endParaRPr>
          </a:p>
          <a:p>
            <a:endParaRPr lang="en-US" dirty="0" smtClean="0"/>
          </a:p>
          <a:p>
            <a:r>
              <a:rPr lang="en-US" dirty="0" smtClean="0"/>
              <a:t>This method relies on simply copying and pasting </a:t>
            </a:r>
            <a:r>
              <a:rPr lang="en-US" b="1" dirty="0" smtClean="0">
                <a:solidFill>
                  <a:srgbClr val="DD4814"/>
                </a:solidFill>
              </a:rPr>
              <a:t>content</a:t>
            </a:r>
            <a:r>
              <a:rPr lang="en-US" dirty="0" smtClean="0">
                <a:solidFill>
                  <a:srgbClr val="DD4814"/>
                </a:solidFill>
              </a:rPr>
              <a:t> </a:t>
            </a:r>
            <a:r>
              <a:rPr lang="en-US" dirty="0" smtClean="0"/>
              <a:t>(e.g. text, graphics, etc.) into new PPT slides.</a:t>
            </a:r>
          </a:p>
          <a:p>
            <a:endParaRPr lang="en-US" dirty="0"/>
          </a:p>
          <a:p>
            <a:r>
              <a:rPr lang="en-US" dirty="0" smtClean="0"/>
              <a:t>When used with the built-in formatting of the Increase Indent button, this method produces quicker and cleaner results.</a:t>
            </a:r>
            <a:endParaRPr lang="en-US" dirty="0"/>
          </a:p>
        </p:txBody>
      </p:sp>
      <p:sp>
        <p:nvSpPr>
          <p:cNvPr id="9" name="Text Placeholder 8"/>
          <p:cNvSpPr>
            <a:spLocks noGrp="1"/>
          </p:cNvSpPr>
          <p:nvPr>
            <p:ph type="body" sz="quarter" idx="14"/>
          </p:nvPr>
        </p:nvSpPr>
        <p:spPr/>
        <p:txBody>
          <a:bodyPr/>
          <a:lstStyle/>
          <a:p>
            <a:r>
              <a:rPr lang="en-US" dirty="0" smtClean="0"/>
              <a:t>Method Two</a:t>
            </a:r>
          </a:p>
          <a:p>
            <a:endParaRPr lang="en-US" dirty="0"/>
          </a:p>
          <a:p>
            <a:r>
              <a:rPr lang="en-US" dirty="0" smtClean="0"/>
              <a:t>Instead of copying and pasting content, this method copies and pastes </a:t>
            </a:r>
            <a:r>
              <a:rPr lang="en-US" b="1" dirty="0" smtClean="0">
                <a:solidFill>
                  <a:srgbClr val="DD4814"/>
                </a:solidFill>
              </a:rPr>
              <a:t>whole slides</a:t>
            </a:r>
            <a:r>
              <a:rPr lang="en-US" b="1" dirty="0"/>
              <a:t> </a:t>
            </a:r>
            <a:r>
              <a:rPr lang="en-US" dirty="0" smtClean="0"/>
              <a:t>into a new PPT deck.</a:t>
            </a:r>
          </a:p>
          <a:p>
            <a:endParaRPr lang="en-US" dirty="0"/>
          </a:p>
          <a:p>
            <a:r>
              <a:rPr lang="en-US" dirty="0" smtClean="0"/>
              <a:t>While seemingly quick, this method ultimately requires </a:t>
            </a:r>
            <a:r>
              <a:rPr lang="en-US" b="1" dirty="0" smtClean="0"/>
              <a:t>much</a:t>
            </a:r>
            <a:r>
              <a:rPr lang="en-US" dirty="0" smtClean="0"/>
              <a:t> more formatting and cleanup effort.</a:t>
            </a:r>
            <a:endParaRPr lang="en-US" dirty="0"/>
          </a:p>
        </p:txBody>
      </p:sp>
      <p:sp>
        <p:nvSpPr>
          <p:cNvPr id="7" name="Rectangle 6">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8" name="Rectangle 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0436997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Recommended Update Method</a:t>
            </a:r>
          </a:p>
        </p:txBody>
      </p:sp>
      <p:sp>
        <p:nvSpPr>
          <p:cNvPr id="5" name="Rectangle 4">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90702285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Recommended update </a:t>
            </a:r>
            <a:r>
              <a:rPr lang="en-US" dirty="0" smtClean="0"/>
              <a:t>method</a:t>
            </a:r>
            <a:endParaRPr lang="en-US" dirty="0"/>
          </a:p>
        </p:txBody>
      </p:sp>
      <p:sp>
        <p:nvSpPr>
          <p:cNvPr id="13" name="Content Placeholder 12"/>
          <p:cNvSpPr>
            <a:spLocks noGrp="1"/>
          </p:cNvSpPr>
          <p:nvPr>
            <p:ph sz="quarter" idx="10"/>
          </p:nvPr>
        </p:nvSpPr>
        <p:spPr/>
        <p:txBody>
          <a:bodyPr/>
          <a:lstStyle/>
          <a:p>
            <a:pPr lvl="1"/>
            <a:r>
              <a:rPr lang="en-US" dirty="0" smtClean="0"/>
              <a:t>Open both your existing presentation and a new </a:t>
            </a:r>
            <a:r>
              <a:rPr lang="en-US" b="1" dirty="0">
                <a:solidFill>
                  <a:srgbClr val="DD4814"/>
                </a:solidFill>
              </a:rPr>
              <a:t>DS-PPT-Template-052616.</a:t>
            </a:r>
            <a:r>
              <a:rPr lang="en-US" b="1" dirty="0" smtClean="0">
                <a:solidFill>
                  <a:srgbClr val="DD4814"/>
                </a:solidFill>
              </a:rPr>
              <a:t>potx</a:t>
            </a:r>
            <a:endParaRPr lang="en-US" dirty="0" smtClean="0"/>
          </a:p>
          <a:p>
            <a:pPr lvl="1"/>
            <a:r>
              <a:rPr lang="en-US" dirty="0" smtClean="0"/>
              <a:t>On the new PPT, add the appropriate Cover and Disclaimer slides followed by a new blank slide. Select a layout (Fig.1) that best mimics the existing slide’s layout</a:t>
            </a:r>
          </a:p>
          <a:p>
            <a:pPr lvl="1"/>
            <a:r>
              <a:rPr lang="en-US" dirty="0" smtClean="0"/>
              <a:t>Navigate to the existing slide and copy text from any single text box (Fig. 2)</a:t>
            </a:r>
          </a:p>
          <a:p>
            <a:pPr marL="182880" lvl="1" indent="0">
              <a:buNone/>
            </a:pPr>
            <a:endParaRPr lang="en-US" dirty="0" smtClean="0"/>
          </a:p>
          <a:p>
            <a:pPr marL="182880" lvl="1" indent="0">
              <a:buNone/>
            </a:pPr>
            <a:endParaRPr lang="en-US" dirty="0"/>
          </a:p>
          <a:p>
            <a:pPr marL="182880" lvl="1" indent="0">
              <a:buNone/>
            </a:pPr>
            <a:endParaRPr lang="en-US" dirty="0" smtClean="0"/>
          </a:p>
          <a:p>
            <a:pPr marL="182880" lvl="1" indent="0">
              <a:buNone/>
            </a:pPr>
            <a:endParaRPr lang="en-US" dirty="0"/>
          </a:p>
          <a:p>
            <a:endParaRPr lang="en-US" dirty="0" smtClean="0"/>
          </a:p>
          <a:p>
            <a:endParaRPr lang="en-US" dirty="0"/>
          </a:p>
          <a:p>
            <a:endParaRPr lang="en-US" dirty="0"/>
          </a:p>
        </p:txBody>
      </p:sp>
      <p:pic>
        <p:nvPicPr>
          <p:cNvPr id="14" name="Picture 13" descr="Screen Shot 2016-04-07 at 11.26.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00" y="2965651"/>
            <a:ext cx="3472245" cy="1960899"/>
          </a:xfrm>
          <a:prstGeom prst="rect">
            <a:avLst/>
          </a:prstGeom>
        </p:spPr>
      </p:pic>
      <p:pic>
        <p:nvPicPr>
          <p:cNvPr id="15" name="Picture 14" descr="Screen Shot 2016-04-07 at 11.28.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02" y="2965937"/>
            <a:ext cx="3472465" cy="1960613"/>
          </a:xfrm>
          <a:prstGeom prst="rect">
            <a:avLst/>
          </a:prstGeom>
        </p:spPr>
      </p:pic>
      <p:sp>
        <p:nvSpPr>
          <p:cNvPr id="16" name="Rectangle 15"/>
          <p:cNvSpPr/>
          <p:nvPr/>
        </p:nvSpPr>
        <p:spPr>
          <a:xfrm>
            <a:off x="486651" y="282900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1</a:t>
            </a:r>
            <a:endParaRPr lang="en-US" dirty="0">
              <a:latin typeface="Roboto Light"/>
              <a:cs typeface="Roboto Light"/>
            </a:endParaRPr>
          </a:p>
        </p:txBody>
      </p:sp>
      <p:sp>
        <p:nvSpPr>
          <p:cNvPr id="17" name="Rectangle 16"/>
          <p:cNvSpPr/>
          <p:nvPr/>
        </p:nvSpPr>
        <p:spPr>
          <a:xfrm>
            <a:off x="4576051" y="28313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2</a:t>
            </a:r>
            <a:endParaRPr lang="en-US" dirty="0">
              <a:latin typeface="Roboto Light"/>
              <a:cs typeface="Roboto Light"/>
            </a:endParaRPr>
          </a:p>
        </p:txBody>
      </p:sp>
      <p:sp>
        <p:nvSpPr>
          <p:cNvPr id="10" name="Rectangle 9">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1" name="Rectangle 10">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461886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7742"/>
          <a:stretch/>
        </p:blipFill>
        <p:spPr bwMode="auto">
          <a:xfrm>
            <a:off x="4804713" y="2930226"/>
            <a:ext cx="3425409" cy="1152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3643"/>
          <a:stretch/>
        </p:blipFill>
        <p:spPr bwMode="auto">
          <a:xfrm>
            <a:off x="5522359" y="2147214"/>
            <a:ext cx="2714625" cy="332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37340"/>
          <a:stretch/>
        </p:blipFill>
        <p:spPr bwMode="auto">
          <a:xfrm>
            <a:off x="4804386" y="973508"/>
            <a:ext cx="3425736" cy="1144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normAutofit/>
          </a:bodyPr>
          <a:lstStyle/>
          <a:p>
            <a:r>
              <a:rPr lang="en-US" dirty="0" smtClean="0"/>
              <a:t>Viewing this Toolkit</a:t>
            </a:r>
            <a:endParaRPr lang="en-US" dirty="0"/>
          </a:p>
        </p:txBody>
      </p:sp>
      <p:sp>
        <p:nvSpPr>
          <p:cNvPr id="2" name="Content Placeholder 1"/>
          <p:cNvSpPr>
            <a:spLocks noGrp="1"/>
          </p:cNvSpPr>
          <p:nvPr>
            <p:ph type="body" sz="quarter" idx="14"/>
          </p:nvPr>
        </p:nvSpPr>
        <p:spPr/>
        <p:txBody>
          <a:bodyPr>
            <a:normAutofit/>
          </a:bodyPr>
          <a:lstStyle/>
          <a:p>
            <a:r>
              <a:rPr lang="en-US" dirty="0" smtClean="0"/>
              <a:t>Launch this PowerPoint in </a:t>
            </a:r>
            <a:r>
              <a:rPr lang="en-US" dirty="0" smtClean="0">
                <a:solidFill>
                  <a:schemeClr val="accent1"/>
                </a:solidFill>
              </a:rPr>
              <a:t>Slide Show </a:t>
            </a:r>
            <a:r>
              <a:rPr lang="en-US" dirty="0" smtClean="0"/>
              <a:t>mode in order to use the navigation tabs at the bottom of each page following the Table of Contents (slide 7).</a:t>
            </a:r>
          </a:p>
          <a:p>
            <a:endParaRPr lang="en-US" dirty="0" smtClean="0"/>
          </a:p>
          <a:p>
            <a:endParaRPr lang="en-US" dirty="0"/>
          </a:p>
          <a:p>
            <a:endParaRPr lang="en-US" dirty="0" smtClean="0"/>
          </a:p>
          <a:p>
            <a:endParaRPr lang="en-US" dirty="0"/>
          </a:p>
          <a:p>
            <a:endParaRPr lang="en-US" dirty="0"/>
          </a:p>
          <a:p>
            <a:r>
              <a:rPr lang="en-US" dirty="0"/>
              <a:t>View </a:t>
            </a:r>
            <a:r>
              <a:rPr lang="en-US" dirty="0" smtClean="0"/>
              <a:t>in </a:t>
            </a:r>
            <a:r>
              <a:rPr lang="en-US" dirty="0">
                <a:solidFill>
                  <a:srgbClr val="DD4814"/>
                </a:solidFill>
              </a:rPr>
              <a:t>Normal</a:t>
            </a:r>
            <a:r>
              <a:rPr lang="en-US" dirty="0"/>
              <a:t> mode </a:t>
            </a:r>
            <a:r>
              <a:rPr lang="en-US" dirty="0" smtClean="0"/>
              <a:t>in order to cut and paste content into your </a:t>
            </a:r>
            <a:r>
              <a:rPr lang="en-US" dirty="0"/>
              <a:t>own </a:t>
            </a:r>
            <a:r>
              <a:rPr lang="en-US" dirty="0" smtClean="0"/>
              <a:t>presentation.</a:t>
            </a:r>
            <a:endParaRPr lang="en-US" dirty="0"/>
          </a:p>
        </p:txBody>
      </p:sp>
      <p:grpSp>
        <p:nvGrpSpPr>
          <p:cNvPr id="4" name="Group 3"/>
          <p:cNvGrpSpPr/>
          <p:nvPr/>
        </p:nvGrpSpPr>
        <p:grpSpPr>
          <a:xfrm>
            <a:off x="4595990" y="1229761"/>
            <a:ext cx="1793534" cy="1298244"/>
            <a:chOff x="4595990" y="1229761"/>
            <a:chExt cx="1793534" cy="1298244"/>
          </a:xfrm>
        </p:grpSpPr>
        <p:sp>
          <p:nvSpPr>
            <p:cNvPr id="24" name="Oval 23"/>
            <p:cNvSpPr>
              <a:spLocks noChangeAspect="1"/>
            </p:cNvSpPr>
            <p:nvPr/>
          </p:nvSpPr>
          <p:spPr>
            <a:xfrm>
              <a:off x="4717332" y="1229761"/>
              <a:ext cx="567702" cy="561159"/>
            </a:xfrm>
            <a:prstGeom prst="ellipse">
              <a:avLst/>
            </a:prstGeom>
            <a:noFill/>
            <a:ln w="1905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7" name="Oval 26"/>
            <p:cNvSpPr>
              <a:spLocks noChangeAspect="1"/>
            </p:cNvSpPr>
            <p:nvPr/>
          </p:nvSpPr>
          <p:spPr>
            <a:xfrm>
              <a:off x="6084549" y="2221219"/>
              <a:ext cx="304975" cy="306786"/>
            </a:xfrm>
            <a:prstGeom prst="ellipse">
              <a:avLst/>
            </a:prstGeom>
            <a:noFill/>
            <a:ln w="19050" cmpd="sng">
              <a:solidFill>
                <a:srgbClr val="DD4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19050" cmpd="sng">
                  <a:solidFill>
                    <a:srgbClr val="000000"/>
                  </a:solidFill>
                </a:ln>
              </a:endParaRPr>
            </a:p>
          </p:txBody>
        </p:sp>
        <p:sp>
          <p:nvSpPr>
            <p:cNvPr id="28" name="TextBox 27"/>
            <p:cNvSpPr txBox="1"/>
            <p:nvPr/>
          </p:nvSpPr>
          <p:spPr>
            <a:xfrm>
              <a:off x="4595990" y="2138863"/>
              <a:ext cx="639086" cy="346249"/>
            </a:xfrm>
            <a:prstGeom prst="rect">
              <a:avLst/>
            </a:prstGeom>
            <a:noFill/>
          </p:spPr>
          <p:txBody>
            <a:bodyPr wrap="square" lIns="68580" tIns="34290" rIns="68580" bIns="34290" rtlCol="0">
              <a:spAutoFit/>
            </a:bodyPr>
            <a:lstStyle/>
            <a:p>
              <a:pPr algn="r"/>
              <a:r>
                <a:rPr lang="en-US" b="1" i="1" dirty="0">
                  <a:solidFill>
                    <a:schemeClr val="accent1"/>
                  </a:solidFill>
                  <a:latin typeface="Roboto Light"/>
                  <a:cs typeface="Roboto Light"/>
                </a:rPr>
                <a:t>OR</a:t>
              </a:r>
            </a:p>
          </p:txBody>
        </p:sp>
      </p:grpSp>
      <p:pic>
        <p:nvPicPr>
          <p:cNvPr id="2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3643"/>
          <a:stretch/>
        </p:blipFill>
        <p:spPr bwMode="auto">
          <a:xfrm>
            <a:off x="5516006" y="4129343"/>
            <a:ext cx="2714625" cy="332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4589637" y="3211890"/>
            <a:ext cx="1793534" cy="1298244"/>
            <a:chOff x="4595990" y="1229761"/>
            <a:chExt cx="1793534" cy="1298244"/>
          </a:xfrm>
        </p:grpSpPr>
        <p:sp>
          <p:nvSpPr>
            <p:cNvPr id="22" name="Oval 21"/>
            <p:cNvSpPr>
              <a:spLocks noChangeAspect="1"/>
            </p:cNvSpPr>
            <p:nvPr/>
          </p:nvSpPr>
          <p:spPr>
            <a:xfrm>
              <a:off x="4717332" y="1229761"/>
              <a:ext cx="567702" cy="561159"/>
            </a:xfrm>
            <a:prstGeom prst="ellipse">
              <a:avLst/>
            </a:prstGeom>
            <a:noFill/>
            <a:ln w="1905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9" name="Oval 28"/>
            <p:cNvSpPr>
              <a:spLocks noChangeAspect="1"/>
            </p:cNvSpPr>
            <p:nvPr/>
          </p:nvSpPr>
          <p:spPr>
            <a:xfrm>
              <a:off x="6084549" y="2221219"/>
              <a:ext cx="304975" cy="306786"/>
            </a:xfrm>
            <a:prstGeom prst="ellipse">
              <a:avLst/>
            </a:prstGeom>
            <a:noFill/>
            <a:ln w="19050" cmpd="sng">
              <a:solidFill>
                <a:srgbClr val="DD4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19050" cmpd="sng">
                  <a:solidFill>
                    <a:srgbClr val="000000"/>
                  </a:solidFill>
                </a:ln>
              </a:endParaRPr>
            </a:p>
          </p:txBody>
        </p:sp>
        <p:sp>
          <p:nvSpPr>
            <p:cNvPr id="35" name="TextBox 34"/>
            <p:cNvSpPr txBox="1"/>
            <p:nvPr/>
          </p:nvSpPr>
          <p:spPr>
            <a:xfrm>
              <a:off x="4595990" y="2138863"/>
              <a:ext cx="639086" cy="346249"/>
            </a:xfrm>
            <a:prstGeom prst="rect">
              <a:avLst/>
            </a:prstGeom>
            <a:noFill/>
          </p:spPr>
          <p:txBody>
            <a:bodyPr wrap="square" lIns="68580" tIns="34290" rIns="68580" bIns="34290" rtlCol="0">
              <a:spAutoFit/>
            </a:bodyPr>
            <a:lstStyle/>
            <a:p>
              <a:pPr algn="r"/>
              <a:r>
                <a:rPr lang="en-US" b="1" i="1" dirty="0">
                  <a:solidFill>
                    <a:schemeClr val="accent1"/>
                  </a:solidFill>
                  <a:latin typeface="Roboto Light"/>
                  <a:cs typeface="Roboto Light"/>
                </a:rPr>
                <a:t>OR</a:t>
              </a:r>
            </a:p>
          </p:txBody>
        </p:sp>
      </p:grpSp>
    </p:spTree>
    <p:extLst>
      <p:ext uri="{BB962C8B-B14F-4D97-AF65-F5344CB8AC3E}">
        <p14:creationId xmlns:p14="http://schemas.microsoft.com/office/powerpoint/2010/main" val="7827157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Recommended update </a:t>
            </a:r>
            <a:r>
              <a:rPr lang="en-US" dirty="0" smtClean="0"/>
              <a:t>method</a:t>
            </a:r>
            <a:endParaRPr lang="en-US" dirty="0"/>
          </a:p>
        </p:txBody>
      </p:sp>
      <p:sp>
        <p:nvSpPr>
          <p:cNvPr id="13" name="Content Placeholder 12"/>
          <p:cNvSpPr>
            <a:spLocks noGrp="1"/>
          </p:cNvSpPr>
          <p:nvPr>
            <p:ph sz="quarter" idx="10"/>
          </p:nvPr>
        </p:nvSpPr>
        <p:spPr/>
        <p:txBody>
          <a:bodyPr/>
          <a:lstStyle/>
          <a:p>
            <a:pPr lvl="1"/>
            <a:r>
              <a:rPr lang="en-US" dirty="0" smtClean="0"/>
              <a:t>Paste the copied text into the desired text box on the new slide (Fig. 3)</a:t>
            </a:r>
          </a:p>
          <a:p>
            <a:pPr lvl="1"/>
            <a:r>
              <a:rPr lang="en-US" i="1" dirty="0" smtClean="0"/>
              <a:t>Important:</a:t>
            </a:r>
            <a:r>
              <a:rPr lang="en-US" dirty="0"/>
              <a:t> </a:t>
            </a:r>
            <a:r>
              <a:rPr lang="en-US" dirty="0" smtClean="0"/>
              <a:t>Be sure to click on the fly-out and select </a:t>
            </a:r>
            <a:r>
              <a:rPr lang="en-US" dirty="0" smtClean="0">
                <a:solidFill>
                  <a:srgbClr val="DD4814"/>
                </a:solidFill>
              </a:rPr>
              <a:t>“Keep Text Only” </a:t>
            </a:r>
            <a:r>
              <a:rPr lang="en-US" dirty="0" smtClean="0"/>
              <a:t>(Fig. 4). This ensures no old/invalid PPT formatting will be carried over to your new slide</a:t>
            </a:r>
          </a:p>
          <a:p>
            <a:pPr lvl="1"/>
            <a:r>
              <a:rPr lang="en-US" dirty="0" smtClean="0"/>
              <a:t>Note:</a:t>
            </a:r>
            <a:r>
              <a:rPr lang="en-US" dirty="0" smtClean="0">
                <a:solidFill>
                  <a:srgbClr val="DD4814"/>
                </a:solidFill>
              </a:rPr>
              <a:t> “Use Destination Theme” </a:t>
            </a:r>
            <a:r>
              <a:rPr lang="en-US" dirty="0" smtClean="0"/>
              <a:t>does not apply the correct </a:t>
            </a:r>
            <a:r>
              <a:rPr lang="en-US" b="1" dirty="0" smtClean="0"/>
              <a:t>paragraph</a:t>
            </a:r>
            <a:r>
              <a:rPr lang="en-US" dirty="0" smtClean="0"/>
              <a:t> style (but should be used when moving shapes, graphs, and SmartArt to the new PPT). For more information on formatting these items, revisit the Table of Contents</a:t>
            </a:r>
            <a:endParaRPr lang="en-US" dirty="0"/>
          </a:p>
          <a:p>
            <a:pPr lvl="2"/>
            <a:endParaRPr lang="en-US" dirty="0" smtClean="0"/>
          </a:p>
          <a:p>
            <a:pPr lvl="2"/>
            <a:endParaRPr lang="en-US" dirty="0"/>
          </a:p>
          <a:p>
            <a:pPr lvl="2"/>
            <a:endParaRPr lang="en-US" dirty="0" smtClean="0"/>
          </a:p>
          <a:p>
            <a:pPr lvl="2"/>
            <a:endParaRPr lang="en-US" dirty="0"/>
          </a:p>
          <a:p>
            <a:pPr lvl="1"/>
            <a:endParaRPr lang="en-US" dirty="0" smtClean="0"/>
          </a:p>
          <a:p>
            <a:pPr lvl="1"/>
            <a:endParaRPr lang="en-US" dirty="0"/>
          </a:p>
          <a:p>
            <a:pPr lvl="1"/>
            <a:endParaRPr lang="en-US" dirty="0"/>
          </a:p>
        </p:txBody>
      </p:sp>
      <p:pic>
        <p:nvPicPr>
          <p:cNvPr id="14" name="Picture 13" descr="Screen Shot 2016-04-07 at 11.26.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00" y="2965651"/>
            <a:ext cx="3472245" cy="1960899"/>
          </a:xfrm>
          <a:prstGeom prst="rect">
            <a:avLst/>
          </a:prstGeom>
        </p:spPr>
      </p:pic>
      <p:pic>
        <p:nvPicPr>
          <p:cNvPr id="8" name="Picture 7" descr="Screen Shot 2016-04-07 at 11.41.47 AM.png"/>
          <p:cNvPicPr>
            <a:picLocks noChangeAspect="1"/>
          </p:cNvPicPr>
          <p:nvPr/>
        </p:nvPicPr>
        <p:blipFill rotWithShape="1">
          <a:blip r:embed="rId3">
            <a:extLst>
              <a:ext uri="{28A0092B-C50C-407E-A947-70E740481C1C}">
                <a14:useLocalDpi xmlns:a14="http://schemas.microsoft.com/office/drawing/2010/main" val="0"/>
              </a:ext>
            </a:extLst>
          </a:blip>
          <a:srcRect l="4801" t="77654" r="70757"/>
          <a:stretch/>
        </p:blipFill>
        <p:spPr>
          <a:xfrm>
            <a:off x="4706300" y="2967182"/>
            <a:ext cx="3467882" cy="1962727"/>
          </a:xfrm>
          <a:prstGeom prst="rect">
            <a:avLst/>
          </a:prstGeom>
          <a:ln>
            <a:noFill/>
          </a:ln>
        </p:spPr>
      </p:pic>
      <p:pic>
        <p:nvPicPr>
          <p:cNvPr id="3" name="Picture 2" descr="Screen Shot 2016-04-07 at 12.56.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02" y="2967180"/>
            <a:ext cx="3472856" cy="1962729"/>
          </a:xfrm>
          <a:prstGeom prst="rect">
            <a:avLst/>
          </a:prstGeom>
        </p:spPr>
      </p:pic>
      <p:sp>
        <p:nvSpPr>
          <p:cNvPr id="4" name="Oval 3"/>
          <p:cNvSpPr/>
          <p:nvPr/>
        </p:nvSpPr>
        <p:spPr>
          <a:xfrm>
            <a:off x="832764" y="4612594"/>
            <a:ext cx="281560" cy="28156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6651" y="282900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Roboto Light"/>
                <a:cs typeface="Roboto Light"/>
              </a:rPr>
              <a:t>3</a:t>
            </a:r>
            <a:endParaRPr lang="en-US" dirty="0">
              <a:latin typeface="Roboto Light"/>
              <a:cs typeface="Roboto Light"/>
            </a:endParaRPr>
          </a:p>
        </p:txBody>
      </p:sp>
      <p:sp>
        <p:nvSpPr>
          <p:cNvPr id="17" name="Rectangle 16"/>
          <p:cNvSpPr/>
          <p:nvPr/>
        </p:nvSpPr>
        <p:spPr>
          <a:xfrm>
            <a:off x="4576051" y="28313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Roboto Light"/>
                <a:cs typeface="Roboto Light"/>
              </a:rPr>
              <a:t>4</a:t>
            </a:r>
            <a:endParaRPr lang="en-US" dirty="0">
              <a:latin typeface="Roboto Light"/>
              <a:cs typeface="Roboto Light"/>
            </a:endParaRPr>
          </a:p>
        </p:txBody>
      </p:sp>
      <p:sp>
        <p:nvSpPr>
          <p:cNvPr id="12" name="Rectangle 11">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5" name="Rectangle 14">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4029120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Recommended update </a:t>
            </a:r>
            <a:r>
              <a:rPr lang="en-US" dirty="0" smtClean="0"/>
              <a:t>method</a:t>
            </a:r>
            <a:endParaRPr lang="en-US" dirty="0"/>
          </a:p>
        </p:txBody>
      </p:sp>
      <p:sp>
        <p:nvSpPr>
          <p:cNvPr id="13" name="Content Placeholder 12"/>
          <p:cNvSpPr>
            <a:spLocks noGrp="1"/>
          </p:cNvSpPr>
          <p:nvPr>
            <p:ph sz="quarter" idx="10"/>
          </p:nvPr>
        </p:nvSpPr>
        <p:spPr/>
        <p:txBody>
          <a:bodyPr/>
          <a:lstStyle/>
          <a:p>
            <a:pPr lvl="1"/>
            <a:r>
              <a:rPr lang="en-US" dirty="0" smtClean="0"/>
              <a:t>In some cases, the pasted content will be fine as-is. In other cases (e.g. bullets) you will want to use the built-in styles available via the </a:t>
            </a:r>
            <a:r>
              <a:rPr lang="en-US" b="1" dirty="0" smtClean="0">
                <a:solidFill>
                  <a:srgbClr val="DD4814"/>
                </a:solidFill>
              </a:rPr>
              <a:t>Increase Indent </a:t>
            </a:r>
            <a:r>
              <a:rPr lang="en-US" dirty="0" smtClean="0"/>
              <a:t>button</a:t>
            </a:r>
            <a:endParaRPr lang="en-US" dirty="0"/>
          </a:p>
          <a:p>
            <a:pPr lvl="1"/>
            <a:r>
              <a:rPr lang="en-US" dirty="0" smtClean="0"/>
              <a:t>In our example we need both first and second level bullets, and we’ll walk through how this is easily achieved in the next two slides</a:t>
            </a:r>
          </a:p>
          <a:p>
            <a:pPr lvl="2"/>
            <a:endParaRPr lang="en-US" dirty="0" smtClean="0"/>
          </a:p>
          <a:p>
            <a:pPr lvl="2"/>
            <a:endParaRPr lang="en-US" dirty="0" smtClean="0"/>
          </a:p>
          <a:p>
            <a:pPr lvl="2"/>
            <a:endParaRPr lang="en-US" dirty="0" smtClean="0"/>
          </a:p>
          <a:p>
            <a:pPr lvl="2"/>
            <a:endParaRPr lang="en-US" dirty="0"/>
          </a:p>
          <a:p>
            <a:pPr lvl="2"/>
            <a:endParaRPr lang="en-US" dirty="0" smtClean="0"/>
          </a:p>
          <a:p>
            <a:pPr lvl="2"/>
            <a:endParaRPr lang="en-US" dirty="0" smtClean="0"/>
          </a:p>
          <a:p>
            <a:pPr lvl="1"/>
            <a:endParaRPr lang="en-US" dirty="0" smtClean="0"/>
          </a:p>
          <a:p>
            <a:pPr lvl="1"/>
            <a:endParaRPr lang="en-US" dirty="0" smtClean="0"/>
          </a:p>
          <a:p>
            <a:pPr lvl="1"/>
            <a:endParaRPr lang="en-US" dirty="0"/>
          </a:p>
        </p:txBody>
      </p:sp>
      <p:pic>
        <p:nvPicPr>
          <p:cNvPr id="10" name="Picture 9" descr="Screen Shot 2016-04-07 at 2.36.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00" y="2955363"/>
            <a:ext cx="3474720" cy="1971187"/>
          </a:xfrm>
          <a:prstGeom prst="rect">
            <a:avLst/>
          </a:prstGeom>
        </p:spPr>
      </p:pic>
      <p:pic>
        <p:nvPicPr>
          <p:cNvPr id="11" name="Picture 10" descr="Screen Shot 2016-04-07 at 2.34.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02" y="2958722"/>
            <a:ext cx="3474720" cy="1971187"/>
          </a:xfrm>
          <a:prstGeom prst="rect">
            <a:avLst/>
          </a:prstGeom>
        </p:spPr>
      </p:pic>
      <p:sp>
        <p:nvSpPr>
          <p:cNvPr id="9" name="TextBox 8"/>
          <p:cNvSpPr txBox="1"/>
          <p:nvPr/>
        </p:nvSpPr>
        <p:spPr>
          <a:xfrm>
            <a:off x="670502" y="2719139"/>
            <a:ext cx="1751263" cy="401053"/>
          </a:xfrm>
          <a:prstGeom prst="rect">
            <a:avLst/>
          </a:prstGeom>
        </p:spPr>
        <p:txBody>
          <a:bodyPr vert="horz" wrap="square" lIns="0" tIns="0" rIns="0" bIns="0" rtlCol="0" anchor="t">
            <a:noAutofit/>
          </a:bodyPr>
          <a:lstStyle/>
          <a:p>
            <a:r>
              <a:rPr lang="en-US" sz="1200" i="1" dirty="0" smtClean="0">
                <a:latin typeface="Roboto Light"/>
                <a:cs typeface="Roboto Light"/>
              </a:rPr>
              <a:t>New Slide</a:t>
            </a:r>
          </a:p>
        </p:txBody>
      </p:sp>
      <p:sp>
        <p:nvSpPr>
          <p:cNvPr id="19" name="TextBox 18"/>
          <p:cNvSpPr txBox="1"/>
          <p:nvPr/>
        </p:nvSpPr>
        <p:spPr>
          <a:xfrm>
            <a:off x="4706300" y="2719139"/>
            <a:ext cx="1751263" cy="401053"/>
          </a:xfrm>
          <a:prstGeom prst="rect">
            <a:avLst/>
          </a:prstGeom>
        </p:spPr>
        <p:txBody>
          <a:bodyPr vert="horz" wrap="square" lIns="0" tIns="0" rIns="0" bIns="0" rtlCol="0" anchor="t">
            <a:noAutofit/>
          </a:bodyPr>
          <a:lstStyle/>
          <a:p>
            <a:r>
              <a:rPr lang="en-US" sz="1200" i="1" dirty="0" smtClean="0">
                <a:latin typeface="Roboto Light"/>
                <a:cs typeface="Roboto Light"/>
              </a:rPr>
              <a:t>Original Slide</a:t>
            </a:r>
          </a:p>
        </p:txBody>
      </p:sp>
      <p:sp>
        <p:nvSpPr>
          <p:cNvPr id="14" name="Rectangle 13">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5" name="Rectangle 14">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4013127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Recommended update </a:t>
            </a:r>
            <a:r>
              <a:rPr lang="en-US" dirty="0" smtClean="0"/>
              <a:t>method</a:t>
            </a:r>
            <a:endParaRPr lang="en-US" dirty="0"/>
          </a:p>
        </p:txBody>
      </p:sp>
      <p:sp>
        <p:nvSpPr>
          <p:cNvPr id="13" name="Content Placeholder 12"/>
          <p:cNvSpPr>
            <a:spLocks noGrp="1"/>
          </p:cNvSpPr>
          <p:nvPr>
            <p:ph sz="quarter" idx="10"/>
          </p:nvPr>
        </p:nvSpPr>
        <p:spPr/>
        <p:txBody>
          <a:bodyPr/>
          <a:lstStyle/>
          <a:p>
            <a:pPr lvl="1"/>
            <a:r>
              <a:rPr lang="en-US" dirty="0" smtClean="0"/>
              <a:t>First, select the text to format and click the </a:t>
            </a:r>
            <a:r>
              <a:rPr lang="en-US" dirty="0">
                <a:solidFill>
                  <a:srgbClr val="DD4814"/>
                </a:solidFill>
              </a:rPr>
              <a:t>Increase Indent </a:t>
            </a:r>
            <a:r>
              <a:rPr lang="en-US" dirty="0" smtClean="0"/>
              <a:t>button (Fig. 5)</a:t>
            </a:r>
          </a:p>
          <a:p>
            <a:pPr lvl="1"/>
            <a:r>
              <a:rPr lang="en-US" dirty="0" smtClean="0"/>
              <a:t>The first-level bullet style will be applied (Fig. 6)</a:t>
            </a:r>
          </a:p>
          <a:p>
            <a:pPr lvl="2"/>
            <a:endParaRPr lang="en-US" dirty="0"/>
          </a:p>
          <a:p>
            <a:pPr lvl="2"/>
            <a:endParaRPr lang="en-US" dirty="0" smtClean="0"/>
          </a:p>
          <a:p>
            <a:pPr lvl="2"/>
            <a:endParaRPr lang="en-US" dirty="0" smtClean="0"/>
          </a:p>
          <a:p>
            <a:pPr lvl="2"/>
            <a:endParaRPr lang="en-US" dirty="0" smtClean="0"/>
          </a:p>
          <a:p>
            <a:pPr lvl="2"/>
            <a:endParaRPr lang="en-US" dirty="0"/>
          </a:p>
          <a:p>
            <a:pPr lvl="2"/>
            <a:endParaRPr lang="en-US" dirty="0" smtClean="0"/>
          </a:p>
          <a:p>
            <a:pPr lvl="2"/>
            <a:endParaRPr lang="en-US" dirty="0"/>
          </a:p>
          <a:p>
            <a:pPr lvl="1"/>
            <a:endParaRPr lang="en-US" dirty="0" smtClean="0"/>
          </a:p>
          <a:p>
            <a:pPr lvl="1"/>
            <a:endParaRPr lang="en-US" dirty="0"/>
          </a:p>
          <a:p>
            <a:pPr lvl="1"/>
            <a:endParaRPr lang="en-US" dirty="0"/>
          </a:p>
        </p:txBody>
      </p:sp>
      <p:pic>
        <p:nvPicPr>
          <p:cNvPr id="6" name="Picture 5" descr="Screen Shot 2016-04-07 at 1.37.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02" y="2538219"/>
            <a:ext cx="3474720" cy="2391690"/>
          </a:xfrm>
          <a:prstGeom prst="rect">
            <a:avLst/>
          </a:prstGeom>
        </p:spPr>
      </p:pic>
      <p:pic>
        <p:nvPicPr>
          <p:cNvPr id="7" name="Picture 6" descr="Screen Shot 2016-04-07 at 1.38.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462" y="2965937"/>
            <a:ext cx="3474720" cy="1963972"/>
          </a:xfrm>
          <a:prstGeom prst="rect">
            <a:avLst/>
          </a:prstGeom>
        </p:spPr>
      </p:pic>
      <p:sp>
        <p:nvSpPr>
          <p:cNvPr id="16" name="Rectangle 15"/>
          <p:cNvSpPr/>
          <p:nvPr/>
        </p:nvSpPr>
        <p:spPr>
          <a:xfrm>
            <a:off x="486651" y="282900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5</a:t>
            </a:r>
            <a:endParaRPr lang="en-US" dirty="0">
              <a:latin typeface="Roboto Light"/>
              <a:cs typeface="Roboto Light"/>
            </a:endParaRPr>
          </a:p>
        </p:txBody>
      </p:sp>
      <p:sp>
        <p:nvSpPr>
          <p:cNvPr id="17" name="Rectangle 16"/>
          <p:cNvSpPr/>
          <p:nvPr/>
        </p:nvSpPr>
        <p:spPr>
          <a:xfrm>
            <a:off x="4576051" y="28313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Roboto Light"/>
                <a:cs typeface="Roboto Light"/>
              </a:rPr>
              <a:t>6</a:t>
            </a:r>
            <a:endParaRPr lang="en-US" dirty="0">
              <a:latin typeface="Roboto Light"/>
              <a:cs typeface="Roboto Light"/>
            </a:endParaRPr>
          </a:p>
        </p:txBody>
      </p:sp>
      <p:sp>
        <p:nvSpPr>
          <p:cNvPr id="8" name="Oval 7"/>
          <p:cNvSpPr/>
          <p:nvPr/>
        </p:nvSpPr>
        <p:spPr>
          <a:xfrm>
            <a:off x="2497411" y="2524891"/>
            <a:ext cx="281560" cy="28156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2" name="Rectangle 11">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9203852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Recommended update </a:t>
            </a:r>
            <a:r>
              <a:rPr lang="en-US" dirty="0" smtClean="0"/>
              <a:t>method</a:t>
            </a:r>
            <a:endParaRPr lang="en-US" dirty="0"/>
          </a:p>
        </p:txBody>
      </p:sp>
      <p:sp>
        <p:nvSpPr>
          <p:cNvPr id="13" name="Content Placeholder 12"/>
          <p:cNvSpPr>
            <a:spLocks noGrp="1"/>
          </p:cNvSpPr>
          <p:nvPr>
            <p:ph sz="quarter" idx="10"/>
          </p:nvPr>
        </p:nvSpPr>
        <p:spPr/>
        <p:txBody>
          <a:bodyPr/>
          <a:lstStyle/>
          <a:p>
            <a:pPr lvl="1"/>
            <a:r>
              <a:rPr lang="en-US" dirty="0" smtClean="0"/>
              <a:t>Next, select the text to format as second-level bullets and click the </a:t>
            </a:r>
            <a:r>
              <a:rPr lang="en-US" b="1" dirty="0">
                <a:solidFill>
                  <a:srgbClr val="DD4814"/>
                </a:solidFill>
              </a:rPr>
              <a:t>Increase Indent </a:t>
            </a:r>
            <a:r>
              <a:rPr lang="en-US" dirty="0" smtClean="0"/>
              <a:t>button again (Fig. 7). Repeat for any additional copy </a:t>
            </a:r>
          </a:p>
          <a:p>
            <a:pPr lvl="1"/>
            <a:r>
              <a:rPr lang="en-US" dirty="0" smtClean="0"/>
              <a:t>The second-level bullet style will be applied (Fig. 8)</a:t>
            </a:r>
          </a:p>
          <a:p>
            <a:pPr marL="182880" lvl="2" indent="0">
              <a:buNone/>
            </a:pPr>
            <a:endParaRPr lang="en-US" dirty="0" smtClean="0"/>
          </a:p>
          <a:p>
            <a:pPr lvl="2"/>
            <a:endParaRPr lang="en-US" dirty="0" smtClean="0"/>
          </a:p>
          <a:p>
            <a:pPr lvl="2"/>
            <a:endParaRPr lang="en-US" dirty="0" smtClean="0"/>
          </a:p>
          <a:p>
            <a:pPr lvl="2"/>
            <a:endParaRPr lang="en-US" dirty="0"/>
          </a:p>
          <a:p>
            <a:pPr lvl="2"/>
            <a:endParaRPr lang="en-US" dirty="0" smtClean="0"/>
          </a:p>
          <a:p>
            <a:pPr lvl="2"/>
            <a:endParaRPr lang="en-US" dirty="0"/>
          </a:p>
          <a:p>
            <a:pPr lvl="1"/>
            <a:endParaRPr lang="en-US" dirty="0" smtClean="0"/>
          </a:p>
          <a:p>
            <a:pPr lvl="1"/>
            <a:endParaRPr lang="en-US" dirty="0"/>
          </a:p>
          <a:p>
            <a:pPr lvl="1"/>
            <a:endParaRPr lang="en-US" dirty="0"/>
          </a:p>
        </p:txBody>
      </p:sp>
      <p:pic>
        <p:nvPicPr>
          <p:cNvPr id="14" name="Picture 13" descr="Screen Shot 2016-04-07 at 2.34.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872" y="2958388"/>
            <a:ext cx="3474720" cy="1971187"/>
          </a:xfrm>
          <a:prstGeom prst="rect">
            <a:avLst/>
          </a:prstGeom>
        </p:spPr>
      </p:pic>
      <p:grpSp>
        <p:nvGrpSpPr>
          <p:cNvPr id="12" name="Group 11"/>
          <p:cNvGrpSpPr/>
          <p:nvPr/>
        </p:nvGrpSpPr>
        <p:grpSpPr>
          <a:xfrm>
            <a:off x="670502" y="2538219"/>
            <a:ext cx="3474720" cy="2391690"/>
            <a:chOff x="670502" y="2538219"/>
            <a:chExt cx="3474720" cy="2391690"/>
          </a:xfrm>
        </p:grpSpPr>
        <p:pic>
          <p:nvPicPr>
            <p:cNvPr id="6" name="Picture 5" descr="Screen Shot 2016-04-07 at 1.37.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02" y="2538219"/>
              <a:ext cx="3474720" cy="2391690"/>
            </a:xfrm>
            <a:prstGeom prst="rect">
              <a:avLst/>
            </a:prstGeom>
          </p:spPr>
        </p:pic>
        <p:pic>
          <p:nvPicPr>
            <p:cNvPr id="11" name="Picture 10" descr="Screen Shot 2016-04-07 at 2.05.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93" y="2971321"/>
              <a:ext cx="3460216" cy="1955775"/>
            </a:xfrm>
            <a:prstGeom prst="rect">
              <a:avLst/>
            </a:prstGeom>
          </p:spPr>
        </p:pic>
      </p:grpSp>
      <p:sp>
        <p:nvSpPr>
          <p:cNvPr id="4" name="Oval 3"/>
          <p:cNvSpPr/>
          <p:nvPr/>
        </p:nvSpPr>
        <p:spPr>
          <a:xfrm>
            <a:off x="2497411" y="2524891"/>
            <a:ext cx="281560" cy="28156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6651" y="282900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7</a:t>
            </a:r>
            <a:endParaRPr lang="en-US" dirty="0">
              <a:latin typeface="Roboto Light"/>
              <a:cs typeface="Roboto Light"/>
            </a:endParaRPr>
          </a:p>
        </p:txBody>
      </p:sp>
      <p:sp>
        <p:nvSpPr>
          <p:cNvPr id="17" name="Rectangle 16"/>
          <p:cNvSpPr/>
          <p:nvPr/>
        </p:nvSpPr>
        <p:spPr>
          <a:xfrm>
            <a:off x="4576051" y="28313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Roboto Light"/>
                <a:cs typeface="Roboto Light"/>
              </a:rPr>
              <a:t>8</a:t>
            </a:r>
            <a:endParaRPr lang="en-US" dirty="0">
              <a:latin typeface="Roboto Light"/>
              <a:cs typeface="Roboto Light"/>
            </a:endParaRPr>
          </a:p>
        </p:txBody>
      </p:sp>
      <p:sp>
        <p:nvSpPr>
          <p:cNvPr id="19" name="Rectangle 18">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0" name="Rectangle 19">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4093391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Recommended update </a:t>
            </a:r>
            <a:r>
              <a:rPr lang="en-US" dirty="0" smtClean="0"/>
              <a:t>method</a:t>
            </a:r>
            <a:endParaRPr lang="en-US" dirty="0"/>
          </a:p>
        </p:txBody>
      </p:sp>
      <p:sp>
        <p:nvSpPr>
          <p:cNvPr id="13" name="Content Placeholder 12"/>
          <p:cNvSpPr>
            <a:spLocks noGrp="1"/>
          </p:cNvSpPr>
          <p:nvPr>
            <p:ph sz="quarter" idx="10"/>
          </p:nvPr>
        </p:nvSpPr>
        <p:spPr/>
        <p:txBody>
          <a:bodyPr/>
          <a:lstStyle/>
          <a:p>
            <a:pPr lvl="1"/>
            <a:r>
              <a:rPr lang="en-US" dirty="0" smtClean="0"/>
              <a:t>Type the slide title/header into the appropriate field</a:t>
            </a:r>
          </a:p>
          <a:p>
            <a:pPr lvl="1"/>
            <a:r>
              <a:rPr lang="en-US" dirty="0" smtClean="0"/>
              <a:t>Copy and paste any additional elements</a:t>
            </a:r>
          </a:p>
          <a:p>
            <a:pPr lvl="2"/>
            <a:r>
              <a:rPr lang="en-US" dirty="0" smtClean="0"/>
              <a:t>Check the respective sections for shapes, callouts, charts &amp; graphs, etc. to see what the current brand standards allow. Some items can be copied and pasted using the destination theme, but others will need to be recreated or adjusted</a:t>
            </a:r>
          </a:p>
          <a:p>
            <a:pPr lvl="3"/>
            <a:endParaRPr lang="en-US" dirty="0"/>
          </a:p>
          <a:p>
            <a:pPr lvl="3"/>
            <a:endParaRPr lang="en-US" dirty="0" smtClean="0"/>
          </a:p>
          <a:p>
            <a:pPr lvl="2"/>
            <a:endParaRPr lang="en-US" dirty="0"/>
          </a:p>
          <a:p>
            <a:pPr lvl="2"/>
            <a:endParaRPr lang="en-US" dirty="0" smtClean="0"/>
          </a:p>
          <a:p>
            <a:pPr lvl="2"/>
            <a:endParaRPr lang="en-US" dirty="0"/>
          </a:p>
          <a:p>
            <a:pPr lvl="1"/>
            <a:endParaRPr lang="en-US" dirty="0" smtClean="0"/>
          </a:p>
          <a:p>
            <a:pPr lvl="1"/>
            <a:endParaRPr lang="en-US" dirty="0"/>
          </a:p>
          <a:p>
            <a:pPr lvl="1"/>
            <a:endParaRPr lang="en-US" dirty="0"/>
          </a:p>
        </p:txBody>
      </p:sp>
      <p:pic>
        <p:nvPicPr>
          <p:cNvPr id="14" name="Picture 13" descr="Screen Shot 2016-04-07 at 2.34.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872" y="2958388"/>
            <a:ext cx="3474720" cy="1971187"/>
          </a:xfrm>
          <a:prstGeom prst="rect">
            <a:avLst/>
          </a:prstGeom>
        </p:spPr>
      </p:pic>
      <p:grpSp>
        <p:nvGrpSpPr>
          <p:cNvPr id="12" name="Group 11"/>
          <p:cNvGrpSpPr/>
          <p:nvPr/>
        </p:nvGrpSpPr>
        <p:grpSpPr>
          <a:xfrm>
            <a:off x="670502" y="2538219"/>
            <a:ext cx="3474720" cy="2391690"/>
            <a:chOff x="670502" y="2538219"/>
            <a:chExt cx="3474720" cy="2391690"/>
          </a:xfrm>
        </p:grpSpPr>
        <p:pic>
          <p:nvPicPr>
            <p:cNvPr id="6" name="Picture 5" descr="Screen Shot 2016-04-07 at 1.37.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02" y="2538219"/>
              <a:ext cx="3474720" cy="2391690"/>
            </a:xfrm>
            <a:prstGeom prst="rect">
              <a:avLst/>
            </a:prstGeom>
          </p:spPr>
        </p:pic>
        <p:pic>
          <p:nvPicPr>
            <p:cNvPr id="11" name="Picture 10" descr="Screen Shot 2016-04-07 at 2.05.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93" y="2971321"/>
              <a:ext cx="3460216" cy="1955775"/>
            </a:xfrm>
            <a:prstGeom prst="rect">
              <a:avLst/>
            </a:prstGeom>
          </p:spPr>
        </p:pic>
      </p:grpSp>
      <p:sp>
        <p:nvSpPr>
          <p:cNvPr id="4" name="Oval 3"/>
          <p:cNvSpPr/>
          <p:nvPr/>
        </p:nvSpPr>
        <p:spPr>
          <a:xfrm>
            <a:off x="2497411" y="2524891"/>
            <a:ext cx="281560" cy="28156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6651" y="282900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7</a:t>
            </a:r>
            <a:endParaRPr lang="en-US" dirty="0">
              <a:latin typeface="Roboto Light"/>
              <a:cs typeface="Roboto Light"/>
            </a:endParaRPr>
          </a:p>
        </p:txBody>
      </p:sp>
      <p:sp>
        <p:nvSpPr>
          <p:cNvPr id="17" name="Rectangle 16"/>
          <p:cNvSpPr/>
          <p:nvPr/>
        </p:nvSpPr>
        <p:spPr>
          <a:xfrm>
            <a:off x="4576051" y="28313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Roboto Light"/>
                <a:cs typeface="Roboto Light"/>
              </a:rPr>
              <a:t>8</a:t>
            </a:r>
            <a:endParaRPr lang="en-US" dirty="0">
              <a:latin typeface="Roboto Light"/>
              <a:cs typeface="Roboto Light"/>
            </a:endParaRPr>
          </a:p>
        </p:txBody>
      </p:sp>
      <p:sp>
        <p:nvSpPr>
          <p:cNvPr id="19" name="Rectangle 18">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0" name="Rectangle 19">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795935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Recommended update </a:t>
            </a:r>
            <a:r>
              <a:rPr lang="en-US" dirty="0" smtClean="0"/>
              <a:t>method</a:t>
            </a:r>
            <a:endParaRPr lang="en-US" dirty="0"/>
          </a:p>
        </p:txBody>
      </p:sp>
      <p:sp>
        <p:nvSpPr>
          <p:cNvPr id="13" name="Content Placeholder 12"/>
          <p:cNvSpPr>
            <a:spLocks noGrp="1"/>
          </p:cNvSpPr>
          <p:nvPr>
            <p:ph sz="quarter" idx="10"/>
          </p:nvPr>
        </p:nvSpPr>
        <p:spPr/>
        <p:txBody>
          <a:bodyPr/>
          <a:lstStyle/>
          <a:p>
            <a:pPr lvl="1"/>
            <a:r>
              <a:rPr lang="en-US" dirty="0" smtClean="0"/>
              <a:t>Continuing with our example, the chart from the existing slide can be carried over, but will require a few tweaks before its 100% in brand</a:t>
            </a:r>
          </a:p>
          <a:p>
            <a:pPr lvl="1"/>
            <a:r>
              <a:rPr lang="en-US" dirty="0" smtClean="0"/>
              <a:t>Check out the </a:t>
            </a:r>
            <a:r>
              <a:rPr lang="en-US" b="1" dirty="0" smtClean="0">
                <a:solidFill>
                  <a:srgbClr val="DD4814"/>
                </a:solidFill>
              </a:rPr>
              <a:t>Charts and Graphs</a:t>
            </a:r>
            <a:r>
              <a:rPr lang="en-US" b="1" dirty="0" smtClean="0"/>
              <a:t> </a:t>
            </a:r>
            <a:r>
              <a:rPr lang="en-US" dirty="0" smtClean="0"/>
              <a:t>section to pickup on this slide modification</a:t>
            </a:r>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a:p>
          <a:p>
            <a:pPr lvl="1"/>
            <a:endParaRPr lang="en-US" dirty="0" smtClean="0"/>
          </a:p>
          <a:p>
            <a:pPr lvl="1"/>
            <a:endParaRPr lang="en-US" dirty="0"/>
          </a:p>
          <a:p>
            <a:pPr lvl="1"/>
            <a:endParaRPr lang="en-US" dirty="0"/>
          </a:p>
        </p:txBody>
      </p:sp>
      <p:pic>
        <p:nvPicPr>
          <p:cNvPr id="14" name="Picture 13" descr="Screen Shot 2016-04-07 at 2.34.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872" y="2958388"/>
            <a:ext cx="3474720" cy="1971187"/>
          </a:xfrm>
          <a:prstGeom prst="rect">
            <a:avLst/>
          </a:prstGeom>
        </p:spPr>
      </p:pic>
      <p:grpSp>
        <p:nvGrpSpPr>
          <p:cNvPr id="12" name="Group 11"/>
          <p:cNvGrpSpPr/>
          <p:nvPr/>
        </p:nvGrpSpPr>
        <p:grpSpPr>
          <a:xfrm>
            <a:off x="670502" y="2538219"/>
            <a:ext cx="3474720" cy="2391690"/>
            <a:chOff x="670502" y="2538219"/>
            <a:chExt cx="3474720" cy="2391690"/>
          </a:xfrm>
        </p:grpSpPr>
        <p:pic>
          <p:nvPicPr>
            <p:cNvPr id="6" name="Picture 5" descr="Screen Shot 2016-04-07 at 1.37.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02" y="2538219"/>
              <a:ext cx="3474720" cy="2391690"/>
            </a:xfrm>
            <a:prstGeom prst="rect">
              <a:avLst/>
            </a:prstGeom>
          </p:spPr>
        </p:pic>
        <p:pic>
          <p:nvPicPr>
            <p:cNvPr id="11" name="Picture 10" descr="Screen Shot 2016-04-07 at 2.05.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93" y="2971321"/>
              <a:ext cx="3460216" cy="1955775"/>
            </a:xfrm>
            <a:prstGeom prst="rect">
              <a:avLst/>
            </a:prstGeom>
          </p:spPr>
        </p:pic>
      </p:grpSp>
      <p:sp>
        <p:nvSpPr>
          <p:cNvPr id="4" name="Oval 3"/>
          <p:cNvSpPr/>
          <p:nvPr/>
        </p:nvSpPr>
        <p:spPr>
          <a:xfrm>
            <a:off x="2497411" y="2524891"/>
            <a:ext cx="281560" cy="281560"/>
          </a:xfrm>
          <a:prstGeom prst="ellipse">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6651" y="2829007"/>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Roboto Light"/>
                <a:cs typeface="Roboto Light"/>
              </a:rPr>
              <a:t>7</a:t>
            </a:r>
            <a:endParaRPr lang="en-US" dirty="0">
              <a:latin typeface="Roboto Light"/>
              <a:cs typeface="Roboto Light"/>
            </a:endParaRPr>
          </a:p>
        </p:txBody>
      </p:sp>
      <p:sp>
        <p:nvSpPr>
          <p:cNvPr id="17" name="Rectangle 16"/>
          <p:cNvSpPr/>
          <p:nvPr/>
        </p:nvSpPr>
        <p:spPr>
          <a:xfrm>
            <a:off x="4576051" y="2831316"/>
            <a:ext cx="320478" cy="2789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Roboto Light"/>
                <a:cs typeface="Roboto Light"/>
              </a:rPr>
              <a:t>8</a:t>
            </a:r>
            <a:endParaRPr lang="en-US" dirty="0">
              <a:latin typeface="Roboto Light"/>
              <a:cs typeface="Roboto Light"/>
            </a:endParaRPr>
          </a:p>
        </p:txBody>
      </p:sp>
      <p:sp>
        <p:nvSpPr>
          <p:cNvPr id="19" name="Rectangle 18">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0" name="Rectangle 19">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42655550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Alternative Update Method</a:t>
            </a:r>
          </a:p>
          <a:p>
            <a:pPr lvl="1"/>
            <a:r>
              <a:rPr lang="en-US" dirty="0" smtClean="0">
                <a:solidFill>
                  <a:srgbClr val="DD4814"/>
                </a:solidFill>
              </a:rPr>
              <a:t>** Not Recommended **</a:t>
            </a:r>
            <a:endParaRPr lang="en-US" dirty="0">
              <a:solidFill>
                <a:srgbClr val="DD4814"/>
              </a:solidFill>
            </a:endParaRPr>
          </a:p>
        </p:txBody>
      </p:sp>
      <p:sp>
        <p:nvSpPr>
          <p:cNvPr id="5" name="Rectangle 4">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17164185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2099"/>
          <a:stretch/>
        </p:blipFill>
        <p:spPr bwMode="auto">
          <a:xfrm>
            <a:off x="3935419" y="2298491"/>
            <a:ext cx="5007148" cy="2388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Alternative Update Method</a:t>
            </a:r>
          </a:p>
        </p:txBody>
      </p:sp>
      <p:sp>
        <p:nvSpPr>
          <p:cNvPr id="5" name="Content Placeholder 1"/>
          <p:cNvSpPr txBox="1">
            <a:spLocks/>
          </p:cNvSpPr>
          <p:nvPr/>
        </p:nvSpPr>
        <p:spPr bwMode="auto">
          <a:xfrm>
            <a:off x="588723" y="925876"/>
            <a:ext cx="2469374" cy="76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90" rIns="68580" bIns="34290" numCol="1" anchor="t" anchorCtr="0" compatLnSpc="1">
            <a:prstTxWarp prst="textNoShape">
              <a:avLst/>
            </a:prstTxWarp>
            <a:spAutoFit/>
          </a:bodyPr>
          <a:lstStyle>
            <a:lvl1pPr marL="0" indent="0" algn="l" rtl="0" eaLnBrk="1" fontAlgn="base" hangingPunct="1">
              <a:lnSpc>
                <a:spcPts val="3200"/>
              </a:lnSpc>
              <a:spcBef>
                <a:spcPts val="0"/>
              </a:spcBef>
              <a:spcAft>
                <a:spcPts val="1000"/>
              </a:spcAft>
              <a:buNone/>
              <a:defRPr lang="en-US" altLang="en-US" sz="3200" kern="0">
                <a:solidFill>
                  <a:schemeClr val="tx1">
                    <a:lumMod val="65000"/>
                    <a:lumOff val="35000"/>
                  </a:schemeClr>
                </a:solidFill>
                <a:latin typeface="Gill Sans MT" panose="020B0502020104020203" pitchFamily="34" charset="0"/>
                <a:ea typeface="+mn-ea"/>
                <a:cs typeface="Times New Roman" panose="02020603050405020304" pitchFamily="18" charset="0"/>
              </a:defRPr>
            </a:lvl1pPr>
            <a:lvl2pPr marL="742950" indent="-285750" algn="l" rtl="0" eaLnBrk="1" fontAlgn="base" hangingPunct="1">
              <a:lnSpc>
                <a:spcPts val="2400"/>
              </a:lnSpc>
              <a:spcBef>
                <a:spcPts val="0"/>
              </a:spcBef>
              <a:spcAft>
                <a:spcPts val="1000"/>
              </a:spcAft>
              <a:buFont typeface="Arial" panose="020B0604020202020204" pitchFamily="34" charset="0"/>
              <a:buChar char="•"/>
              <a:defRPr lang="en-US" altLang="en-US" sz="2400" kern="0">
                <a:solidFill>
                  <a:schemeClr val="tx1">
                    <a:lumMod val="65000"/>
                    <a:lumOff val="35000"/>
                  </a:schemeClr>
                </a:solidFill>
                <a:latin typeface="Gill Sans MT" panose="020B0502020104020203" pitchFamily="34" charset="0"/>
                <a:ea typeface="+mn-ea"/>
                <a:cs typeface="Times New Roman" panose="02020603050405020304" pitchFamily="18" charset="0"/>
              </a:defRPr>
            </a:lvl2pPr>
            <a:lvl3pPr marL="1143000" indent="-228600" algn="l" rtl="0" eaLnBrk="1" fontAlgn="base" hangingPunct="1">
              <a:lnSpc>
                <a:spcPts val="2000"/>
              </a:lnSpc>
              <a:spcBef>
                <a:spcPts val="0"/>
              </a:spcBef>
              <a:spcAft>
                <a:spcPts val="1000"/>
              </a:spcAft>
              <a:buChar char="•"/>
              <a:defRPr lang="en-US" altLang="en-US" sz="2000" i="0" kern="0">
                <a:solidFill>
                  <a:schemeClr val="tx1">
                    <a:lumMod val="65000"/>
                    <a:lumOff val="35000"/>
                  </a:schemeClr>
                </a:solidFill>
                <a:latin typeface="Gill Sans MT" panose="020B0502020104020203" pitchFamily="34" charset="0"/>
                <a:ea typeface="+mn-ea"/>
                <a:cs typeface="Times New Roman" panose="02020603050405020304" pitchFamily="18" charset="0"/>
              </a:defRPr>
            </a:lvl3pPr>
            <a:lvl4pPr marL="1600200" indent="-228600" algn="l" rtl="0" eaLnBrk="1" fontAlgn="base" hangingPunct="1">
              <a:spcBef>
                <a:spcPct val="20000"/>
              </a:spcBef>
              <a:spcAft>
                <a:spcPct val="0"/>
              </a:spcAft>
              <a:buChar char="–"/>
              <a:defRPr sz="1800">
                <a:solidFill>
                  <a:schemeClr val="tx1">
                    <a:lumMod val="65000"/>
                    <a:lumOff val="35000"/>
                  </a:schemeClr>
                </a:solidFill>
                <a:latin typeface="Gill Sans MT" panose="020B0502020104020203" pitchFamily="34" charset="0"/>
                <a:cs typeface="Times New Roman" panose="02020603050405020304" pitchFamily="18" charset="0"/>
              </a:defRPr>
            </a:lvl4pPr>
            <a:lvl5pPr marL="2057400" indent="-228600" algn="l" rtl="0" eaLnBrk="1" fontAlgn="base" hangingPunct="1">
              <a:spcBef>
                <a:spcPct val="20000"/>
              </a:spcBef>
              <a:spcAft>
                <a:spcPct val="0"/>
              </a:spcAft>
              <a:buChar char="»"/>
              <a:defRPr sz="1800">
                <a:solidFill>
                  <a:schemeClr val="tx1">
                    <a:lumMod val="65000"/>
                    <a:lumOff val="35000"/>
                  </a:schemeClr>
                </a:solidFill>
                <a:latin typeface="Gill Sans MT" panose="020B0502020104020203" pitchFamily="34" charset="0"/>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285750" indent="-285750">
              <a:lnSpc>
                <a:spcPts val="1800"/>
              </a:lnSpc>
              <a:buFont typeface="Arial"/>
              <a:buChar char="•"/>
            </a:pPr>
            <a:r>
              <a:rPr lang="en-US" sz="1600" dirty="0">
                <a:solidFill>
                  <a:schemeClr val="tx1"/>
                </a:solidFill>
                <a:latin typeface="Roboto Light"/>
                <a:cs typeface="Roboto Light"/>
              </a:rPr>
              <a:t>Click on any thumbnail in your existing file and Select All (</a:t>
            </a:r>
            <a:r>
              <a:rPr lang="en-US" sz="1600" dirty="0" err="1">
                <a:solidFill>
                  <a:schemeClr val="tx1"/>
                </a:solidFill>
                <a:latin typeface="Roboto Light"/>
                <a:cs typeface="Roboto Light"/>
              </a:rPr>
              <a:t>Ctrl+A</a:t>
            </a:r>
            <a:r>
              <a:rPr lang="en-US" sz="1600" dirty="0" smtClean="0">
                <a:solidFill>
                  <a:schemeClr val="tx1"/>
                </a:solidFill>
                <a:latin typeface="Roboto Light"/>
                <a:cs typeface="Roboto Light"/>
              </a:rPr>
              <a:t>) </a:t>
            </a:r>
            <a:endParaRPr lang="en-US" sz="1600" dirty="0">
              <a:solidFill>
                <a:schemeClr val="tx1"/>
              </a:solidFill>
              <a:latin typeface="Roboto Light"/>
              <a:cs typeface="Roboto Light"/>
            </a:endParaRPr>
          </a:p>
        </p:txBody>
      </p:sp>
      <p:sp>
        <p:nvSpPr>
          <p:cNvPr id="6" name="Content Placeholder 1"/>
          <p:cNvSpPr txBox="1">
            <a:spLocks/>
          </p:cNvSpPr>
          <p:nvPr/>
        </p:nvSpPr>
        <p:spPr bwMode="auto">
          <a:xfrm>
            <a:off x="3567779" y="925876"/>
            <a:ext cx="5302524" cy="892552"/>
          </a:xfrm>
          <a:prstGeom prst="rect">
            <a:avLst/>
          </a:prstGeom>
          <a:noFill/>
          <a:ln>
            <a:noFill/>
          </a:ln>
          <a:effectLst/>
          <a:extLst/>
        </p:spPr>
        <p:txBody>
          <a:bodyPr vert="horz" wrap="square" lIns="68580" tIns="34290" rIns="68580" bIns="34290" numCol="1" anchor="t" anchorCtr="0" compatLnSpc="1">
            <a:prstTxWarp prst="textNoShape">
              <a:avLst/>
            </a:prstTxWarp>
            <a:spAutoFit/>
          </a:bodyPr>
          <a:lstStyle>
            <a:lvl1pPr marL="0" indent="0" algn="l" rtl="0" eaLnBrk="1" fontAlgn="base" hangingPunct="1">
              <a:lnSpc>
                <a:spcPts val="3200"/>
              </a:lnSpc>
              <a:spcBef>
                <a:spcPts val="0"/>
              </a:spcBef>
              <a:spcAft>
                <a:spcPts val="1000"/>
              </a:spcAft>
              <a:buNone/>
              <a:defRPr lang="en-US" altLang="en-US" sz="3200" kern="0">
                <a:solidFill>
                  <a:schemeClr val="tx1">
                    <a:lumMod val="65000"/>
                    <a:lumOff val="35000"/>
                  </a:schemeClr>
                </a:solidFill>
                <a:latin typeface="Gill Sans MT" panose="020B0502020104020203" pitchFamily="34" charset="0"/>
                <a:ea typeface="+mn-ea"/>
                <a:cs typeface="Times New Roman" panose="02020603050405020304" pitchFamily="18" charset="0"/>
              </a:defRPr>
            </a:lvl1pPr>
            <a:lvl2pPr marL="742950" indent="-285750" algn="l" rtl="0" eaLnBrk="1" fontAlgn="base" hangingPunct="1">
              <a:lnSpc>
                <a:spcPts val="2400"/>
              </a:lnSpc>
              <a:spcBef>
                <a:spcPts val="0"/>
              </a:spcBef>
              <a:spcAft>
                <a:spcPts val="1000"/>
              </a:spcAft>
              <a:buFont typeface="Arial" panose="020B0604020202020204" pitchFamily="34" charset="0"/>
              <a:buChar char="•"/>
              <a:defRPr lang="en-US" altLang="en-US" sz="2400" kern="0">
                <a:solidFill>
                  <a:schemeClr val="tx1">
                    <a:lumMod val="65000"/>
                    <a:lumOff val="35000"/>
                  </a:schemeClr>
                </a:solidFill>
                <a:latin typeface="Gill Sans MT" panose="020B0502020104020203" pitchFamily="34" charset="0"/>
                <a:ea typeface="+mn-ea"/>
                <a:cs typeface="Times New Roman" panose="02020603050405020304" pitchFamily="18" charset="0"/>
              </a:defRPr>
            </a:lvl2pPr>
            <a:lvl3pPr marL="1143000" indent="-228600" algn="l" rtl="0" eaLnBrk="1" fontAlgn="base" hangingPunct="1">
              <a:lnSpc>
                <a:spcPts val="2000"/>
              </a:lnSpc>
              <a:spcBef>
                <a:spcPts val="0"/>
              </a:spcBef>
              <a:spcAft>
                <a:spcPts val="1000"/>
              </a:spcAft>
              <a:buChar char="•"/>
              <a:defRPr lang="en-US" altLang="en-US" sz="2000" i="0" kern="0">
                <a:solidFill>
                  <a:schemeClr val="tx1">
                    <a:lumMod val="65000"/>
                    <a:lumOff val="35000"/>
                  </a:schemeClr>
                </a:solidFill>
                <a:latin typeface="Gill Sans MT" panose="020B0502020104020203" pitchFamily="34" charset="0"/>
                <a:ea typeface="+mn-ea"/>
                <a:cs typeface="Times New Roman" panose="02020603050405020304" pitchFamily="18" charset="0"/>
              </a:defRPr>
            </a:lvl3pPr>
            <a:lvl4pPr marL="1600200" indent="-228600" algn="l" rtl="0" eaLnBrk="1" fontAlgn="base" hangingPunct="1">
              <a:spcBef>
                <a:spcPct val="20000"/>
              </a:spcBef>
              <a:spcAft>
                <a:spcPct val="0"/>
              </a:spcAft>
              <a:buChar char="–"/>
              <a:defRPr sz="1800">
                <a:solidFill>
                  <a:schemeClr val="tx1">
                    <a:lumMod val="65000"/>
                    <a:lumOff val="35000"/>
                  </a:schemeClr>
                </a:solidFill>
                <a:latin typeface="Gill Sans MT" panose="020B0502020104020203" pitchFamily="34" charset="0"/>
                <a:cs typeface="Times New Roman" panose="02020603050405020304" pitchFamily="18" charset="0"/>
              </a:defRPr>
            </a:lvl4pPr>
            <a:lvl5pPr marL="2057400" indent="-228600" algn="l" rtl="0" eaLnBrk="1" fontAlgn="base" hangingPunct="1">
              <a:spcBef>
                <a:spcPct val="20000"/>
              </a:spcBef>
              <a:spcAft>
                <a:spcPct val="0"/>
              </a:spcAft>
              <a:buChar char="»"/>
              <a:defRPr sz="1800">
                <a:solidFill>
                  <a:schemeClr val="tx1">
                    <a:lumMod val="65000"/>
                    <a:lumOff val="35000"/>
                  </a:schemeClr>
                </a:solidFill>
                <a:latin typeface="Gill Sans MT" panose="020B0502020104020203" pitchFamily="34" charset="0"/>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285750" indent="-285750">
              <a:lnSpc>
                <a:spcPts val="1800"/>
              </a:lnSpc>
              <a:buFont typeface="Arial"/>
              <a:buChar char="•"/>
            </a:pPr>
            <a:r>
              <a:rPr lang="en-US" sz="1600" dirty="0" smtClean="0">
                <a:solidFill>
                  <a:schemeClr val="tx1"/>
                </a:solidFill>
                <a:latin typeface="Roboto Light"/>
                <a:cs typeface="Roboto Light"/>
              </a:rPr>
              <a:t>Paste into </a:t>
            </a:r>
            <a:r>
              <a:rPr lang="en-US" sz="1600" dirty="0">
                <a:solidFill>
                  <a:schemeClr val="tx1"/>
                </a:solidFill>
                <a:latin typeface="Roboto Light"/>
                <a:cs typeface="Roboto Light"/>
              </a:rPr>
              <a:t>the thumbnail pane in the </a:t>
            </a:r>
            <a:r>
              <a:rPr lang="en-US" sz="1600" dirty="0" smtClean="0">
                <a:solidFill>
                  <a:schemeClr val="tx1"/>
                </a:solidFill>
                <a:latin typeface="Roboto Light"/>
                <a:cs typeface="Roboto Light"/>
              </a:rPr>
              <a:t>New PPT</a:t>
            </a:r>
          </a:p>
          <a:p>
            <a:pPr marL="285750" indent="-285750">
              <a:lnSpc>
                <a:spcPts val="1800"/>
              </a:lnSpc>
              <a:buFont typeface="Arial"/>
              <a:buChar char="•"/>
            </a:pPr>
            <a:r>
              <a:rPr lang="en-US" sz="1600" dirty="0" smtClean="0">
                <a:solidFill>
                  <a:schemeClr val="tx1"/>
                </a:solidFill>
                <a:latin typeface="Roboto Light"/>
                <a:cs typeface="Roboto Light"/>
              </a:rPr>
              <a:t>Be sure to select “Use Destination Theme” when pasting</a:t>
            </a:r>
            <a:endParaRPr lang="en-US" sz="1600" dirty="0">
              <a:solidFill>
                <a:schemeClr val="tx1"/>
              </a:solidFill>
              <a:latin typeface="Roboto Light"/>
              <a:cs typeface="Roboto Light"/>
            </a:endParaRPr>
          </a:p>
        </p:txBody>
      </p:sp>
      <p:cxnSp>
        <p:nvCxnSpPr>
          <p:cNvPr id="8" name="Straight Connector 7"/>
          <p:cNvCxnSpPr/>
          <p:nvPr/>
        </p:nvCxnSpPr>
        <p:spPr>
          <a:xfrm>
            <a:off x="1236607" y="1721114"/>
            <a:ext cx="543105" cy="1370208"/>
          </a:xfrm>
          <a:prstGeom prst="line">
            <a:avLst/>
          </a:prstGeom>
          <a:ln w="19050" cap="rnd" cmpd="sng">
            <a:solidFill>
              <a:srgbClr val="DD481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186082" y="1746179"/>
            <a:ext cx="643370" cy="1846438"/>
          </a:xfrm>
          <a:prstGeom prst="line">
            <a:avLst/>
          </a:prstGeom>
          <a:ln w="19050" cap="rnd" cmpd="sng">
            <a:solidFill>
              <a:srgbClr val="DD481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3" name="Rectangle 12">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7198" y="1762326"/>
            <a:ext cx="602595" cy="3347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33342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Alternative Update </a:t>
            </a:r>
            <a:r>
              <a:rPr lang="en-US" dirty="0" smtClean="0"/>
              <a:t>Method</a:t>
            </a:r>
            <a:endParaRPr lang="en-US" dirty="0"/>
          </a:p>
        </p:txBody>
      </p:sp>
      <p:sp>
        <p:nvSpPr>
          <p:cNvPr id="2" name="Content Placeholder 1"/>
          <p:cNvSpPr>
            <a:spLocks noGrp="1"/>
          </p:cNvSpPr>
          <p:nvPr>
            <p:ph sz="quarter" idx="10"/>
          </p:nvPr>
        </p:nvSpPr>
        <p:spPr/>
        <p:txBody>
          <a:bodyPr>
            <a:normAutofit/>
          </a:bodyPr>
          <a:lstStyle/>
          <a:p>
            <a:pPr>
              <a:spcAft>
                <a:spcPts val="600"/>
              </a:spcAft>
            </a:pPr>
            <a:r>
              <a:rPr lang="en-US" altLang="en-US" dirty="0" smtClean="0"/>
              <a:t>Save the untitled file in the same folder as your existing file. Give it the same name, but put “NEW” at the beginning (e.g., NEW BPS </a:t>
            </a:r>
            <a:r>
              <a:rPr lang="en-US" altLang="en-US" dirty="0" err="1" smtClean="0"/>
              <a:t>Overview.pptx</a:t>
            </a:r>
            <a:r>
              <a:rPr lang="en-US" altLang="en-US" dirty="0" smtClean="0"/>
              <a:t>) so that you can keep the existing file as a reference.</a:t>
            </a:r>
          </a:p>
          <a:p>
            <a:pPr>
              <a:spcAft>
                <a:spcPts val="600"/>
              </a:spcAft>
            </a:pPr>
            <a:r>
              <a:rPr lang="en-US" altLang="en-US" dirty="0" smtClean="0"/>
              <a:t>Keeping both windows open, go through the new presentation slide by slide and apply new layouts to each slide (detailed on the following page).</a:t>
            </a:r>
          </a:p>
          <a:p>
            <a:pPr lvl="1">
              <a:spcAft>
                <a:spcPts val="600"/>
              </a:spcAft>
            </a:pPr>
            <a:r>
              <a:rPr lang="en-US" dirty="0" smtClean="0"/>
              <a:t>Right-click on the slide or in the slide thumbnail pane and select “Slide Layout.” </a:t>
            </a:r>
            <a:br>
              <a:rPr lang="en-US" dirty="0" smtClean="0"/>
            </a:br>
            <a:r>
              <a:rPr lang="en-US" dirty="0" smtClean="0"/>
              <a:t>You can also access the Slide Layout pane in the home ribbon</a:t>
            </a:r>
          </a:p>
          <a:p>
            <a:pPr lvl="1">
              <a:spcAft>
                <a:spcPts val="600"/>
              </a:spcAft>
            </a:pPr>
            <a:r>
              <a:rPr lang="en-US" dirty="0" smtClean="0"/>
              <a:t>In the Slide Layout pane, mouse over the desired layout thumbnail and select the layout desired for the current slide</a:t>
            </a:r>
          </a:p>
          <a:p>
            <a:pPr lvl="1">
              <a:spcAft>
                <a:spcPts val="600"/>
              </a:spcAft>
            </a:pPr>
            <a:r>
              <a:rPr lang="en-US" dirty="0" smtClean="0"/>
              <a:t>Right-click on the actual slide or in the thumbnail pane and select “Reset” to ensure that titles and content are positioned correctly</a:t>
            </a:r>
          </a:p>
          <a:p>
            <a:pPr>
              <a:spcAft>
                <a:spcPts val="600"/>
              </a:spcAft>
            </a:pPr>
            <a:r>
              <a:rPr lang="en-US" altLang="en-US" dirty="0" smtClean="0"/>
              <a:t>After you have finished converting the file, delete the old version and remove the “NEW” at the beginning of the new one.</a:t>
            </a:r>
            <a:endParaRPr lang="en-US" altLang="en-US" dirty="0"/>
          </a:p>
        </p:txBody>
      </p:sp>
      <p:sp>
        <p:nvSpPr>
          <p:cNvPr id="6" name="Rectangle 5">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7" name="Rectangle 6">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85411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02" name="Rectangle 2"/>
          <p:cNvSpPr>
            <a:spLocks noGrp="1" noChangeArrowheads="1"/>
          </p:cNvSpPr>
          <p:nvPr>
            <p:ph type="title"/>
          </p:nvPr>
        </p:nvSpPr>
        <p:spPr/>
        <p:txBody>
          <a:bodyPr/>
          <a:lstStyle/>
          <a:p>
            <a:r>
              <a:rPr lang="en-US" dirty="0"/>
              <a:t>Alternative Update Method</a:t>
            </a:r>
          </a:p>
        </p:txBody>
      </p:sp>
      <p:sp>
        <p:nvSpPr>
          <p:cNvPr id="10" name="Text Placeholder 9"/>
          <p:cNvSpPr>
            <a:spLocks noGrp="1"/>
          </p:cNvSpPr>
          <p:nvPr>
            <p:ph type="body" sz="quarter" idx="14"/>
          </p:nvPr>
        </p:nvSpPr>
        <p:spPr/>
        <p:txBody>
          <a:bodyPr/>
          <a:lstStyle/>
          <a:p>
            <a:r>
              <a:rPr lang="en-US" dirty="0" smtClean="0"/>
              <a:t>In order to assign a layout from the new template, simply right click the slide and select </a:t>
            </a:r>
            <a:r>
              <a:rPr lang="en-US" b="1" dirty="0" smtClean="0">
                <a:solidFill>
                  <a:srgbClr val="DD4814"/>
                </a:solidFill>
              </a:rPr>
              <a:t>Layout</a:t>
            </a:r>
            <a:r>
              <a:rPr lang="en-US" dirty="0" smtClean="0"/>
              <a:t>. You can also access Layouts via the Home Toolbar</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Choose the desired layout by clicking the thumbnail. The slide will update and may produce odd results as PPT attempts to account for the movement of text boxes from the old master to the new master.</a:t>
            </a:r>
          </a:p>
          <a:p>
            <a:endParaRPr lang="en-US" dirty="0"/>
          </a:p>
        </p:txBody>
      </p:sp>
      <p:pic>
        <p:nvPicPr>
          <p:cNvPr id="15" name="Picture 14" descr="Screen Shot 2016-04-05 at 11.51.53 PM.png"/>
          <p:cNvPicPr>
            <a:picLocks noChangeAspect="1"/>
          </p:cNvPicPr>
          <p:nvPr/>
        </p:nvPicPr>
        <p:blipFill rotWithShape="1">
          <a:blip r:embed="rId3">
            <a:extLst>
              <a:ext uri="{28A0092B-C50C-407E-A947-70E740481C1C}">
                <a14:useLocalDpi xmlns:a14="http://schemas.microsoft.com/office/drawing/2010/main" val="0"/>
              </a:ext>
            </a:extLst>
          </a:blip>
          <a:srcRect b="33333"/>
          <a:stretch/>
        </p:blipFill>
        <p:spPr>
          <a:xfrm>
            <a:off x="4843582" y="934229"/>
            <a:ext cx="3185295" cy="1755674"/>
          </a:xfrm>
          <a:prstGeom prst="rect">
            <a:avLst/>
          </a:prstGeom>
        </p:spPr>
      </p:pic>
      <p:sp>
        <p:nvSpPr>
          <p:cNvPr id="22" name="Rectangle 21"/>
          <p:cNvSpPr/>
          <p:nvPr/>
        </p:nvSpPr>
        <p:spPr>
          <a:xfrm>
            <a:off x="4759474" y="1733326"/>
            <a:ext cx="991931" cy="985381"/>
          </a:xfrm>
          <a:prstGeom prst="rect">
            <a:avLst/>
          </a:prstGeom>
          <a:noFill/>
          <a:ln w="19050" cmpd="sng">
            <a:solidFill>
              <a:srgbClr val="DD481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pic>
        <p:nvPicPr>
          <p:cNvPr id="8" name="Picture 7" descr="C:\DOCUME~1\Laura\LOCALS~1\Temp\vmware-Laura\VMwareDnD\5c62f6cb\Office_2010_from_MacBook.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9420" b="89422"/>
          <a:stretch/>
        </p:blipFill>
        <p:spPr bwMode="auto">
          <a:xfrm>
            <a:off x="485775" y="2316892"/>
            <a:ext cx="3832225" cy="849247"/>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1783831" y="2540000"/>
            <a:ext cx="416025" cy="413278"/>
          </a:xfrm>
          <a:prstGeom prst="rect">
            <a:avLst/>
          </a:prstGeom>
          <a:noFill/>
          <a:ln w="19050" cmpd="sng">
            <a:solidFill>
              <a:srgbClr val="DD481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3" name="Rectangle 12">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4" name="Rectangle 1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92709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3 Keys to a Great </a:t>
            </a:r>
            <a:r>
              <a:rPr lang="en-US" dirty="0" smtClean="0"/>
              <a:t>presentation</a:t>
            </a:r>
            <a:endParaRPr lang="en-US" dirty="0"/>
          </a:p>
        </p:txBody>
      </p:sp>
      <p:sp>
        <p:nvSpPr>
          <p:cNvPr id="2" name="Content Placeholder 1"/>
          <p:cNvSpPr>
            <a:spLocks noGrp="1"/>
          </p:cNvSpPr>
          <p:nvPr>
            <p:ph sz="quarter" idx="10"/>
          </p:nvPr>
        </p:nvSpPr>
        <p:spPr/>
        <p:txBody>
          <a:bodyPr>
            <a:normAutofit/>
          </a:bodyPr>
          <a:lstStyle/>
          <a:p>
            <a:r>
              <a:rPr lang="en-US" dirty="0" smtClean="0"/>
              <a:t>Tell a story</a:t>
            </a:r>
          </a:p>
          <a:p>
            <a:pPr lvl="1"/>
            <a:r>
              <a:rPr lang="en-US" dirty="0" smtClean="0"/>
              <a:t>Begin by presenting the issue, challenge, or key finding</a:t>
            </a:r>
          </a:p>
          <a:p>
            <a:pPr lvl="1"/>
            <a:r>
              <a:rPr lang="en-US" dirty="0" smtClean="0"/>
              <a:t>End by identifying the solution, providing support, and driving home the key point</a:t>
            </a:r>
          </a:p>
          <a:p>
            <a:pPr>
              <a:spcBef>
                <a:spcPts val="1000"/>
              </a:spcBef>
            </a:pPr>
            <a:r>
              <a:rPr lang="en-US" dirty="0" smtClean="0"/>
              <a:t>Keep it simple</a:t>
            </a:r>
          </a:p>
          <a:p>
            <a:pPr lvl="1"/>
            <a:r>
              <a:rPr lang="en-US" dirty="0" smtClean="0"/>
              <a:t>An abundance of images and graphics aren’t necessary to a compelling story</a:t>
            </a:r>
          </a:p>
          <a:p>
            <a:pPr lvl="1"/>
            <a:r>
              <a:rPr lang="en-US" dirty="0" smtClean="0"/>
              <a:t>Summarize and refrain from overloading slides with copy – instead, reserve details for talking points</a:t>
            </a:r>
          </a:p>
          <a:p>
            <a:pPr>
              <a:spcBef>
                <a:spcPts val="1000"/>
              </a:spcBef>
            </a:pPr>
            <a:r>
              <a:rPr lang="en-US" dirty="0" smtClean="0"/>
              <a:t>Present well</a:t>
            </a:r>
          </a:p>
          <a:p>
            <a:pPr lvl="1"/>
            <a:r>
              <a:rPr lang="en-US" dirty="0" smtClean="0"/>
              <a:t>Rehearse and refine until you’re comfortable with your story’s flow</a:t>
            </a:r>
          </a:p>
        </p:txBody>
      </p:sp>
    </p:spTree>
    <p:extLst>
      <p:ext uri="{BB962C8B-B14F-4D97-AF65-F5344CB8AC3E}">
        <p14:creationId xmlns:p14="http://schemas.microsoft.com/office/powerpoint/2010/main" val="4583653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468" y="1196380"/>
            <a:ext cx="2256687" cy="3393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94402" name="Rectangle 2"/>
          <p:cNvSpPr>
            <a:spLocks noGrp="1" noChangeArrowheads="1"/>
          </p:cNvSpPr>
          <p:nvPr>
            <p:ph type="title"/>
          </p:nvPr>
        </p:nvSpPr>
        <p:spPr/>
        <p:txBody>
          <a:bodyPr/>
          <a:lstStyle/>
          <a:p>
            <a:r>
              <a:rPr lang="en-US" dirty="0"/>
              <a:t>Alternative Update Method</a:t>
            </a:r>
          </a:p>
        </p:txBody>
      </p:sp>
      <p:sp>
        <p:nvSpPr>
          <p:cNvPr id="10" name="Text Placeholder 9"/>
          <p:cNvSpPr>
            <a:spLocks noGrp="1"/>
          </p:cNvSpPr>
          <p:nvPr>
            <p:ph type="body" sz="quarter" idx="14"/>
          </p:nvPr>
        </p:nvSpPr>
        <p:spPr/>
        <p:txBody>
          <a:bodyPr/>
          <a:lstStyle/>
          <a:p>
            <a:r>
              <a:rPr lang="en-US" dirty="0" smtClean="0"/>
              <a:t>After choosing a desired layout, right-click the slide and </a:t>
            </a:r>
            <a:r>
              <a:rPr lang="en-US" b="1" dirty="0" smtClean="0">
                <a:solidFill>
                  <a:srgbClr val="DD4814"/>
                </a:solidFill>
              </a:rPr>
              <a:t>Reset</a:t>
            </a:r>
            <a:r>
              <a:rPr lang="en-US" dirty="0" smtClean="0"/>
              <a:t> it. </a:t>
            </a:r>
          </a:p>
        </p:txBody>
      </p:sp>
      <p:sp>
        <p:nvSpPr>
          <p:cNvPr id="26" name="Rectangle 25"/>
          <p:cNvSpPr/>
          <p:nvPr/>
        </p:nvSpPr>
        <p:spPr>
          <a:xfrm>
            <a:off x="5914122" y="3757031"/>
            <a:ext cx="1413612" cy="236624"/>
          </a:xfrm>
          <a:prstGeom prst="rect">
            <a:avLst/>
          </a:prstGeom>
          <a:noFill/>
          <a:ln w="19050" cmpd="sng">
            <a:solidFill>
              <a:srgbClr val="DD481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3" name="Rectangle 12">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4" name="Rectangle 1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8316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6-04-05 at 11.52.2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9186" y="3065106"/>
            <a:ext cx="3274378" cy="1857959"/>
          </a:xfrm>
          <a:prstGeom prst="rect">
            <a:avLst/>
          </a:prstGeom>
        </p:spPr>
      </p:pic>
      <p:sp>
        <p:nvSpPr>
          <p:cNvPr id="4" name="Title 3"/>
          <p:cNvSpPr>
            <a:spLocks noGrp="1"/>
          </p:cNvSpPr>
          <p:nvPr>
            <p:ph type="title"/>
          </p:nvPr>
        </p:nvSpPr>
        <p:spPr/>
        <p:txBody>
          <a:bodyPr/>
          <a:lstStyle/>
          <a:p>
            <a:r>
              <a:rPr lang="en-US" dirty="0"/>
              <a:t>Alternative Update Method</a:t>
            </a:r>
          </a:p>
        </p:txBody>
      </p:sp>
      <p:sp>
        <p:nvSpPr>
          <p:cNvPr id="6" name="Text Placeholder 5"/>
          <p:cNvSpPr>
            <a:spLocks noGrp="1"/>
          </p:cNvSpPr>
          <p:nvPr>
            <p:ph type="body" sz="quarter" idx="14"/>
          </p:nvPr>
        </p:nvSpPr>
        <p:spPr/>
        <p:txBody>
          <a:bodyPr/>
          <a:lstStyle/>
          <a:p>
            <a:r>
              <a:rPr lang="en-US" dirty="0" smtClean="0"/>
              <a:t>Due to the constraints of switching from one Master Template to another, your initial results will most likely require additional work.</a:t>
            </a:r>
          </a:p>
          <a:p>
            <a:endParaRPr lang="en-US" dirty="0"/>
          </a:p>
          <a:p>
            <a:r>
              <a:rPr lang="en-US" dirty="0" smtClean="0"/>
              <a:t>In the example on the right, the top slide is from an existing presentation. After following the steps detailed on the previous page, you’ll notice the resulting bottom slide needs some additional formatting.</a:t>
            </a:r>
          </a:p>
          <a:p>
            <a:endParaRPr lang="en-US" dirty="0"/>
          </a:p>
          <a:p>
            <a:endParaRPr lang="en-US" dirty="0" smtClean="0"/>
          </a:p>
          <a:p>
            <a:endParaRPr lang="en-US" dirty="0"/>
          </a:p>
          <a:p>
            <a:endParaRPr lang="en-US" dirty="0"/>
          </a:p>
        </p:txBody>
      </p:sp>
      <p:pic>
        <p:nvPicPr>
          <p:cNvPr id="9" name="Picture 8" descr="Screen Shot 2016-04-05 at 11.48.30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9036" y="976215"/>
            <a:ext cx="3240927" cy="1831636"/>
          </a:xfrm>
          <a:prstGeom prst="rect">
            <a:avLst/>
          </a:prstGeom>
        </p:spPr>
      </p:pic>
      <p:sp>
        <p:nvSpPr>
          <p:cNvPr id="10" name="Rectangle 9">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1" name="Rectangle 10">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59595378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6-04-05 at 11.52.2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0297" y="973529"/>
            <a:ext cx="3186615" cy="1808160"/>
          </a:xfrm>
          <a:prstGeom prst="rect">
            <a:avLst/>
          </a:prstGeom>
        </p:spPr>
      </p:pic>
      <p:sp>
        <p:nvSpPr>
          <p:cNvPr id="1894402" name="Rectangle 2"/>
          <p:cNvSpPr>
            <a:spLocks noGrp="1" noChangeArrowheads="1"/>
          </p:cNvSpPr>
          <p:nvPr>
            <p:ph type="title"/>
          </p:nvPr>
        </p:nvSpPr>
        <p:spPr/>
        <p:txBody>
          <a:bodyPr/>
          <a:lstStyle/>
          <a:p>
            <a:r>
              <a:rPr lang="en-US" dirty="0"/>
              <a:t>Alternative Update Method</a:t>
            </a:r>
          </a:p>
        </p:txBody>
      </p:sp>
      <p:sp>
        <p:nvSpPr>
          <p:cNvPr id="10" name="Text Placeholder 9"/>
          <p:cNvSpPr>
            <a:spLocks noGrp="1"/>
          </p:cNvSpPr>
          <p:nvPr>
            <p:ph type="body" sz="quarter" idx="14"/>
          </p:nvPr>
        </p:nvSpPr>
        <p:spPr/>
        <p:txBody>
          <a:bodyPr/>
          <a:lstStyle/>
          <a:p>
            <a:r>
              <a:rPr lang="en-US" dirty="0" smtClean="0"/>
              <a:t>Since the Standard slide utilizes a single text box, the “Our Business” component was reproduced as a new, separate text box. </a:t>
            </a:r>
          </a:p>
          <a:p>
            <a:endParaRPr lang="en-US" dirty="0" smtClean="0"/>
          </a:p>
          <a:p>
            <a:r>
              <a:rPr lang="en-US" dirty="0" smtClean="0"/>
              <a:t>In instances such as this, simply select the text in question and </a:t>
            </a:r>
            <a:r>
              <a:rPr lang="en-US" b="1" dirty="0" smtClean="0">
                <a:solidFill>
                  <a:srgbClr val="DD4814"/>
                </a:solidFill>
              </a:rPr>
              <a:t>Cut</a:t>
            </a:r>
            <a:r>
              <a:rPr lang="en-US" dirty="0" smtClean="0"/>
              <a:t>. Then, using your cursor to access the main text box, paste the content to the desired location. Be sure to select the paste option “Keep Text Only” so as to maintain the new brand formatting. </a:t>
            </a:r>
          </a:p>
          <a:p>
            <a:endParaRPr lang="en-US" dirty="0" smtClean="0"/>
          </a:p>
          <a:p>
            <a:r>
              <a:rPr lang="en-US" dirty="0" smtClean="0"/>
              <a:t>As “Our Business” was the header, it was pasted at the top of the body content.</a:t>
            </a:r>
            <a:endParaRPr lang="en-US" dirty="0"/>
          </a:p>
        </p:txBody>
      </p:sp>
      <p:pic>
        <p:nvPicPr>
          <p:cNvPr id="3" name="Picture 2" descr="Screen Shot 2016-04-06 at 12.21.37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6946" y="3116176"/>
            <a:ext cx="3193508" cy="1805954"/>
          </a:xfrm>
          <a:prstGeom prst="rect">
            <a:avLst/>
          </a:prstGeom>
        </p:spPr>
      </p:pic>
      <p:cxnSp>
        <p:nvCxnSpPr>
          <p:cNvPr id="4" name="Straight Arrow Connector 3"/>
          <p:cNvCxnSpPr/>
          <p:nvPr/>
        </p:nvCxnSpPr>
        <p:spPr>
          <a:xfrm flipV="1">
            <a:off x="4064000" y="1292413"/>
            <a:ext cx="814294" cy="485587"/>
          </a:xfrm>
          <a:prstGeom prst="straightConnector1">
            <a:avLst/>
          </a:prstGeom>
          <a:ln w="1905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 name="Rectangle 8">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2" name="Rectangle 11">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73204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4-06 at 12.28.23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707" y="3117591"/>
            <a:ext cx="3238417" cy="1826467"/>
          </a:xfrm>
          <a:prstGeom prst="rect">
            <a:avLst/>
          </a:prstGeom>
        </p:spPr>
      </p:pic>
      <p:pic>
        <p:nvPicPr>
          <p:cNvPr id="4" name="Picture 3" descr="Screen Shot 2016-04-06 at 12.27.59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0720" y="970609"/>
            <a:ext cx="3366081" cy="2503877"/>
          </a:xfrm>
          <a:prstGeom prst="rect">
            <a:avLst/>
          </a:prstGeom>
        </p:spPr>
      </p:pic>
      <p:sp>
        <p:nvSpPr>
          <p:cNvPr id="1894402" name="Rectangle 2"/>
          <p:cNvSpPr>
            <a:spLocks noGrp="1" noChangeArrowheads="1"/>
          </p:cNvSpPr>
          <p:nvPr>
            <p:ph type="title"/>
          </p:nvPr>
        </p:nvSpPr>
        <p:spPr/>
        <p:txBody>
          <a:bodyPr/>
          <a:lstStyle/>
          <a:p>
            <a:r>
              <a:rPr lang="en-US" dirty="0"/>
              <a:t>Alternative Update Method</a:t>
            </a:r>
          </a:p>
        </p:txBody>
      </p:sp>
      <p:sp>
        <p:nvSpPr>
          <p:cNvPr id="10" name="Text Placeholder 9"/>
          <p:cNvSpPr>
            <a:spLocks noGrp="1"/>
          </p:cNvSpPr>
          <p:nvPr>
            <p:ph type="body" sz="quarter" idx="14"/>
          </p:nvPr>
        </p:nvSpPr>
        <p:spPr/>
        <p:txBody>
          <a:bodyPr/>
          <a:lstStyle/>
          <a:p>
            <a:r>
              <a:rPr lang="en-US" dirty="0" smtClean="0"/>
              <a:t>Once the copy is in place, you can proceed with formatting the rest of the slide. </a:t>
            </a:r>
          </a:p>
          <a:p>
            <a:endParaRPr lang="en-US" dirty="0"/>
          </a:p>
          <a:p>
            <a:r>
              <a:rPr lang="en-US" dirty="0" smtClean="0"/>
              <a:t>In this case, we want to set the body copy apart from the slide title, so after highlighting the body copy under “Our Business,” simply click the </a:t>
            </a:r>
            <a:r>
              <a:rPr lang="en-US" b="1" dirty="0" smtClean="0">
                <a:solidFill>
                  <a:srgbClr val="DD4814"/>
                </a:solidFill>
              </a:rPr>
              <a:t>Increase Indent </a:t>
            </a:r>
            <a:r>
              <a:rPr lang="en-US" dirty="0" smtClean="0"/>
              <a:t>button in the Paragraph window to automatically format.</a:t>
            </a:r>
          </a:p>
          <a:p>
            <a:endParaRPr lang="en-US" dirty="0"/>
          </a:p>
          <a:p>
            <a:r>
              <a:rPr lang="en-US" dirty="0" smtClean="0"/>
              <a:t>In order to shift the copy above the graphics, simply hit the Enter/Return key following the last line of the body copy.</a:t>
            </a:r>
          </a:p>
          <a:p>
            <a:endParaRPr lang="en-US" dirty="0"/>
          </a:p>
          <a:p>
            <a:endParaRPr lang="en-US" dirty="0"/>
          </a:p>
        </p:txBody>
      </p:sp>
      <p:sp>
        <p:nvSpPr>
          <p:cNvPr id="22" name="Oval 21"/>
          <p:cNvSpPr/>
          <p:nvPr/>
        </p:nvSpPr>
        <p:spPr>
          <a:xfrm>
            <a:off x="5657951" y="902341"/>
            <a:ext cx="457200" cy="450476"/>
          </a:xfrm>
          <a:prstGeom prst="ellipse">
            <a:avLst/>
          </a:prstGeom>
          <a:noFill/>
          <a:ln w="19050" cmpd="sng">
            <a:solidFill>
              <a:srgbClr val="DD481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9" name="Rectangle 8">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1" name="Rectangle 10">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0423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 Shot 2016-04-06 at 12.29.14 AM.png"/>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35777" b="-35777"/>
          <a:stretch>
            <a:fillRect/>
          </a:stretch>
        </p:blipFill>
        <p:spPr>
          <a:xfrm>
            <a:off x="4862640" y="385648"/>
            <a:ext cx="4041648" cy="3929062"/>
          </a:xfrm>
        </p:spPr>
      </p:pic>
      <p:sp>
        <p:nvSpPr>
          <p:cNvPr id="3" name="Title 2"/>
          <p:cNvSpPr>
            <a:spLocks noGrp="1"/>
          </p:cNvSpPr>
          <p:nvPr>
            <p:ph type="title"/>
          </p:nvPr>
        </p:nvSpPr>
        <p:spPr/>
        <p:txBody>
          <a:bodyPr/>
          <a:lstStyle/>
          <a:p>
            <a:r>
              <a:rPr lang="en-US" dirty="0"/>
              <a:t>Alternative Update Method</a:t>
            </a:r>
          </a:p>
        </p:txBody>
      </p:sp>
      <p:sp>
        <p:nvSpPr>
          <p:cNvPr id="4" name="Text Placeholder 3"/>
          <p:cNvSpPr>
            <a:spLocks noGrp="1"/>
          </p:cNvSpPr>
          <p:nvPr>
            <p:ph type="body" sz="quarter" idx="14"/>
          </p:nvPr>
        </p:nvSpPr>
        <p:spPr/>
        <p:txBody>
          <a:bodyPr/>
          <a:lstStyle/>
          <a:p>
            <a:r>
              <a:rPr lang="en-US" dirty="0" smtClean="0"/>
              <a:t>While the slide content may have successfully been converted, some carried-over elements may no longer be in brand – such as the icons at the bottom of this particular slide.</a:t>
            </a:r>
          </a:p>
          <a:p>
            <a:endParaRPr lang="en-US" dirty="0"/>
          </a:p>
          <a:p>
            <a:r>
              <a:rPr lang="en-US" dirty="0" smtClean="0"/>
              <a:t>Be sure to check out the Brand Standards guide (also on the DST Connect Branding space) for additional information regarding icons and image styles. A library has been developed for both and is available on the same DST Connect Branding space.</a:t>
            </a:r>
            <a:endParaRPr lang="en-US" dirty="0"/>
          </a:p>
        </p:txBody>
      </p:sp>
      <p:cxnSp>
        <p:nvCxnSpPr>
          <p:cNvPr id="6" name="Straight Arrow Connector 5"/>
          <p:cNvCxnSpPr/>
          <p:nvPr/>
        </p:nvCxnSpPr>
        <p:spPr>
          <a:xfrm flipV="1">
            <a:off x="5438588" y="3313278"/>
            <a:ext cx="0" cy="545353"/>
          </a:xfrm>
          <a:prstGeom prst="straightConnector1">
            <a:avLst/>
          </a:prstGeom>
          <a:ln w="1905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6007847" y="3313278"/>
            <a:ext cx="0" cy="545353"/>
          </a:xfrm>
          <a:prstGeom prst="straightConnector1">
            <a:avLst/>
          </a:prstGeom>
          <a:ln w="1905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577106" y="3313278"/>
            <a:ext cx="0" cy="545353"/>
          </a:xfrm>
          <a:prstGeom prst="straightConnector1">
            <a:avLst/>
          </a:prstGeom>
          <a:ln w="1905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7146365" y="3313278"/>
            <a:ext cx="0" cy="545353"/>
          </a:xfrm>
          <a:prstGeom prst="straightConnector1">
            <a:avLst/>
          </a:prstGeom>
          <a:ln w="1905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715624" y="3313278"/>
            <a:ext cx="0" cy="545353"/>
          </a:xfrm>
          <a:prstGeom prst="straightConnector1">
            <a:avLst/>
          </a:prstGeom>
          <a:ln w="1905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8284882" y="3313278"/>
            <a:ext cx="0" cy="545353"/>
          </a:xfrm>
          <a:prstGeom prst="straightConnector1">
            <a:avLst/>
          </a:prstGeom>
          <a:ln w="1905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438589" y="3851160"/>
            <a:ext cx="2846294" cy="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861736" y="3858633"/>
            <a:ext cx="0" cy="18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85763" y="3963219"/>
            <a:ext cx="3959412" cy="586441"/>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Copied icons, graphics, and images may no longer be in brand. Check the Brand Standards guide for clarification.</a:t>
            </a:r>
          </a:p>
        </p:txBody>
      </p:sp>
      <p:sp>
        <p:nvSpPr>
          <p:cNvPr id="17" name="Rectangle 16">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9" name="Rectangle 1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30090360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Color Palette and usage </a:t>
            </a:r>
            <a:endParaRPr lang="en-US" dirty="0"/>
          </a:p>
        </p:txBody>
      </p:sp>
      <p:sp>
        <p:nvSpPr>
          <p:cNvPr id="7" name="Rectangle 2"/>
          <p:cNvSpPr/>
          <p:nvPr/>
        </p:nvSpPr>
        <p:spPr>
          <a:xfrm>
            <a:off x="573600" y="4898323"/>
            <a:ext cx="338473" cy="193209"/>
          </a:xfrm>
          <a:custGeom>
            <a:avLst/>
            <a:gdLst>
              <a:gd name="connsiteX0" fmla="*/ 0 w 293204"/>
              <a:gd name="connsiteY0" fmla="*/ 0 h 190192"/>
              <a:gd name="connsiteX1" fmla="*/ 293204 w 293204"/>
              <a:gd name="connsiteY1" fmla="*/ 0 h 190192"/>
              <a:gd name="connsiteX2" fmla="*/ 293204 w 293204"/>
              <a:gd name="connsiteY2" fmla="*/ 190192 h 190192"/>
              <a:gd name="connsiteX3" fmla="*/ 0 w 293204"/>
              <a:gd name="connsiteY3" fmla="*/ 190192 h 190192"/>
              <a:gd name="connsiteX4" fmla="*/ 0 w 293204"/>
              <a:gd name="connsiteY4" fmla="*/ 0 h 190192"/>
              <a:gd name="connsiteX0" fmla="*/ 0 w 294402"/>
              <a:gd name="connsiteY0" fmla="*/ 0 h 190192"/>
              <a:gd name="connsiteX1" fmla="*/ 293204 w 294402"/>
              <a:gd name="connsiteY1" fmla="*/ 0 h 190192"/>
              <a:gd name="connsiteX2" fmla="*/ 294402 w 294402"/>
              <a:gd name="connsiteY2" fmla="*/ 88006 h 190192"/>
              <a:gd name="connsiteX3" fmla="*/ 293204 w 294402"/>
              <a:gd name="connsiteY3" fmla="*/ 190192 h 190192"/>
              <a:gd name="connsiteX4" fmla="*/ 0 w 294402"/>
              <a:gd name="connsiteY4" fmla="*/ 190192 h 190192"/>
              <a:gd name="connsiteX5" fmla="*/ 0 w 294402"/>
              <a:gd name="connsiteY5" fmla="*/ 0 h 190192"/>
              <a:gd name="connsiteX0" fmla="*/ 0 w 338473"/>
              <a:gd name="connsiteY0" fmla="*/ 3017 h 193209"/>
              <a:gd name="connsiteX1" fmla="*/ 338471 w 338473"/>
              <a:gd name="connsiteY1" fmla="*/ 0 h 193209"/>
              <a:gd name="connsiteX2" fmla="*/ 294402 w 338473"/>
              <a:gd name="connsiteY2" fmla="*/ 91023 h 193209"/>
              <a:gd name="connsiteX3" fmla="*/ 293204 w 338473"/>
              <a:gd name="connsiteY3" fmla="*/ 193209 h 193209"/>
              <a:gd name="connsiteX4" fmla="*/ 0 w 338473"/>
              <a:gd name="connsiteY4" fmla="*/ 193209 h 193209"/>
              <a:gd name="connsiteX5" fmla="*/ 0 w 338473"/>
              <a:gd name="connsiteY5" fmla="*/ 3017 h 19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73" h="193209">
                <a:moveTo>
                  <a:pt x="0" y="3017"/>
                </a:moveTo>
                <a:lnTo>
                  <a:pt x="338471" y="0"/>
                </a:lnTo>
                <a:cubicBezTo>
                  <a:pt x="338870" y="29335"/>
                  <a:pt x="294003" y="61688"/>
                  <a:pt x="294402" y="91023"/>
                </a:cubicBezTo>
                <a:cubicBezTo>
                  <a:pt x="294003" y="125085"/>
                  <a:pt x="293603" y="159147"/>
                  <a:pt x="293204" y="193209"/>
                </a:cubicBezTo>
                <a:lnTo>
                  <a:pt x="0" y="193209"/>
                </a:lnTo>
                <a:lnTo>
                  <a:pt x="0" y="30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8" name="Rectangle 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4447295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lstStyle/>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2" name="Title 1"/>
          <p:cNvSpPr>
            <a:spLocks noGrp="1"/>
          </p:cNvSpPr>
          <p:nvPr>
            <p:ph type="title"/>
          </p:nvPr>
        </p:nvSpPr>
        <p:spPr/>
        <p:txBody>
          <a:bodyPr>
            <a:normAutofit/>
          </a:bodyPr>
          <a:lstStyle/>
          <a:p>
            <a:r>
              <a:rPr lang="en-US" dirty="0"/>
              <a:t>Color Palette and </a:t>
            </a:r>
            <a:r>
              <a:rPr lang="en-US" dirty="0" smtClean="0"/>
              <a:t>Usage</a:t>
            </a:r>
            <a:endParaRPr lang="en-US" dirty="0"/>
          </a:p>
        </p:txBody>
      </p:sp>
      <p:grpSp>
        <p:nvGrpSpPr>
          <p:cNvPr id="6" name="Group 5"/>
          <p:cNvGrpSpPr/>
          <p:nvPr/>
        </p:nvGrpSpPr>
        <p:grpSpPr>
          <a:xfrm>
            <a:off x="483084" y="1147501"/>
            <a:ext cx="4061341" cy="3073524"/>
            <a:chOff x="483084" y="1544366"/>
            <a:chExt cx="4061341" cy="3073524"/>
          </a:xfrm>
        </p:grpSpPr>
        <p:sp>
          <p:nvSpPr>
            <p:cNvPr id="19" name="Rectangle 18"/>
            <p:cNvSpPr/>
            <p:nvPr/>
          </p:nvSpPr>
          <p:spPr>
            <a:xfrm>
              <a:off x="487605" y="1544366"/>
              <a:ext cx="1277710" cy="454273"/>
            </a:xfrm>
            <a:prstGeom prst="rect">
              <a:avLst/>
            </a:prstGeom>
            <a:solidFill>
              <a:srgbClr val="DD4814"/>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solidFill>
                    <a:schemeClr val="bg1"/>
                  </a:solidFill>
                </a:rPr>
                <a:t>Orange</a:t>
              </a:r>
            </a:p>
            <a:p>
              <a:pPr algn="ctr"/>
              <a:r>
                <a:rPr lang="en-US" sz="1000" dirty="0" smtClean="0">
                  <a:solidFill>
                    <a:schemeClr val="bg1"/>
                  </a:solidFill>
                </a:rPr>
                <a:t>R221, G72, B20</a:t>
              </a:r>
              <a:endParaRPr lang="en-US" sz="1000" dirty="0">
                <a:solidFill>
                  <a:schemeClr val="bg1"/>
                </a:solidFill>
              </a:endParaRPr>
            </a:p>
          </p:txBody>
        </p:sp>
        <p:sp>
          <p:nvSpPr>
            <p:cNvPr id="25" name="Rectangle 24"/>
            <p:cNvSpPr/>
            <p:nvPr/>
          </p:nvSpPr>
          <p:spPr>
            <a:xfrm>
              <a:off x="1877160" y="1544366"/>
              <a:ext cx="1277710" cy="454273"/>
            </a:xfrm>
            <a:prstGeom prst="rect">
              <a:avLst/>
            </a:prstGeom>
            <a:solidFill>
              <a:srgbClr val="5DB038"/>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solidFill>
                    <a:schemeClr val="bg1"/>
                  </a:solidFill>
                </a:rPr>
                <a:t>Green</a:t>
              </a:r>
            </a:p>
            <a:p>
              <a:pPr algn="ctr"/>
              <a:r>
                <a:rPr lang="en-US" sz="1000" dirty="0" smtClean="0">
                  <a:solidFill>
                    <a:schemeClr val="bg1"/>
                  </a:solidFill>
                </a:rPr>
                <a:t>R93, G176, B56</a:t>
              </a:r>
              <a:endParaRPr lang="en-US" sz="1000" dirty="0">
                <a:solidFill>
                  <a:schemeClr val="bg1"/>
                </a:solidFill>
              </a:endParaRPr>
            </a:p>
          </p:txBody>
        </p:sp>
        <p:sp>
          <p:nvSpPr>
            <p:cNvPr id="26" name="Rectangle 25"/>
            <p:cNvSpPr/>
            <p:nvPr/>
          </p:nvSpPr>
          <p:spPr>
            <a:xfrm>
              <a:off x="3266715" y="1544366"/>
              <a:ext cx="1277710" cy="454273"/>
            </a:xfrm>
            <a:prstGeom prst="rect">
              <a:avLst/>
            </a:prstGeom>
            <a:solidFill>
              <a:srgbClr val="00A9E0"/>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solidFill>
                    <a:schemeClr val="bg1"/>
                  </a:solidFill>
                </a:rPr>
                <a:t>Blue</a:t>
              </a:r>
            </a:p>
            <a:p>
              <a:pPr algn="ctr"/>
              <a:r>
                <a:rPr lang="en-US" sz="1000" dirty="0" smtClean="0">
                  <a:solidFill>
                    <a:schemeClr val="bg1"/>
                  </a:solidFill>
                </a:rPr>
                <a:t>R0, G169, B224</a:t>
              </a:r>
              <a:endParaRPr lang="en-US" sz="1000" dirty="0">
                <a:solidFill>
                  <a:schemeClr val="bg1"/>
                </a:solidFill>
              </a:endParaRPr>
            </a:p>
          </p:txBody>
        </p:sp>
        <p:sp>
          <p:nvSpPr>
            <p:cNvPr id="27" name="Rectangle 26"/>
            <p:cNvSpPr/>
            <p:nvPr/>
          </p:nvSpPr>
          <p:spPr>
            <a:xfrm>
              <a:off x="500290" y="3120443"/>
              <a:ext cx="1277710" cy="454273"/>
            </a:xfrm>
            <a:prstGeom prst="rect">
              <a:avLst/>
            </a:prstGeom>
            <a:solidFill>
              <a:srgbClr val="784A92"/>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solidFill>
                    <a:schemeClr val="bg1"/>
                  </a:solidFill>
                </a:rPr>
                <a:t>Purple</a:t>
              </a:r>
            </a:p>
            <a:p>
              <a:pPr algn="ctr"/>
              <a:r>
                <a:rPr lang="en-US" sz="1000" dirty="0" smtClean="0">
                  <a:solidFill>
                    <a:schemeClr val="bg1"/>
                  </a:solidFill>
                </a:rPr>
                <a:t>R120, G74, B146</a:t>
              </a:r>
              <a:endParaRPr lang="en-US" sz="1000" dirty="0">
                <a:solidFill>
                  <a:schemeClr val="bg1"/>
                </a:solidFill>
              </a:endParaRPr>
            </a:p>
          </p:txBody>
        </p:sp>
        <p:sp>
          <p:nvSpPr>
            <p:cNvPr id="28" name="Rectangle 27"/>
            <p:cNvSpPr/>
            <p:nvPr/>
          </p:nvSpPr>
          <p:spPr>
            <a:xfrm>
              <a:off x="1861495" y="3120443"/>
              <a:ext cx="1277710" cy="4542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solidFill>
                    <a:schemeClr val="bg1"/>
                  </a:solidFill>
                </a:rPr>
                <a:t>Black</a:t>
              </a:r>
            </a:p>
            <a:p>
              <a:pPr algn="ctr"/>
              <a:r>
                <a:rPr lang="en-US" sz="1000" dirty="0" smtClean="0">
                  <a:solidFill>
                    <a:schemeClr val="bg1"/>
                  </a:solidFill>
                </a:rPr>
                <a:t>R0, G0, B0</a:t>
              </a:r>
              <a:endParaRPr lang="en-US" sz="1000" dirty="0">
                <a:solidFill>
                  <a:schemeClr val="bg1"/>
                </a:solidFill>
              </a:endParaRPr>
            </a:p>
          </p:txBody>
        </p:sp>
        <p:sp>
          <p:nvSpPr>
            <p:cNvPr id="29" name="Rectangle 28"/>
            <p:cNvSpPr/>
            <p:nvPr/>
          </p:nvSpPr>
          <p:spPr>
            <a:xfrm>
              <a:off x="3222702" y="3120443"/>
              <a:ext cx="1277710" cy="454273"/>
            </a:xfrm>
            <a:prstGeom prst="rect">
              <a:avLst/>
            </a:prstGeom>
            <a:solidFill>
              <a:srgbClr val="51626F"/>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solidFill>
                    <a:schemeClr val="bg1"/>
                  </a:solidFill>
                </a:rPr>
                <a:t>Graphite</a:t>
              </a:r>
            </a:p>
            <a:p>
              <a:pPr algn="ctr"/>
              <a:r>
                <a:rPr lang="en-US" sz="1000" dirty="0" smtClean="0">
                  <a:solidFill>
                    <a:schemeClr val="bg1"/>
                  </a:solidFill>
                </a:rPr>
                <a:t>R81, G98, B111</a:t>
              </a:r>
              <a:endParaRPr lang="en-US" sz="1000" dirty="0">
                <a:solidFill>
                  <a:schemeClr val="bg1"/>
                </a:solidFill>
              </a:endParaRPr>
            </a:p>
          </p:txBody>
        </p:sp>
        <p:sp>
          <p:nvSpPr>
            <p:cNvPr id="7" name="TextBox 6"/>
            <p:cNvSpPr txBox="1"/>
            <p:nvPr/>
          </p:nvSpPr>
          <p:spPr>
            <a:xfrm>
              <a:off x="489439" y="2127415"/>
              <a:ext cx="1275876" cy="914398"/>
            </a:xfrm>
            <a:prstGeom prst="rect">
              <a:avLst/>
            </a:prstGeom>
            <a:ln>
              <a:noFill/>
            </a:ln>
          </p:spPr>
          <p:txBody>
            <a:bodyPr vert="horz" wrap="square" lIns="0" tIns="0" rIns="0" bIns="0" rtlCol="0" anchor="t">
              <a:noAutofit/>
            </a:bodyPr>
            <a:lstStyle/>
            <a:p>
              <a:pPr marL="169863" indent="-169863">
                <a:buFont typeface="Arial"/>
                <a:buChar char="•"/>
              </a:pPr>
              <a:r>
                <a:rPr lang="en-US" sz="1200" dirty="0" smtClean="0">
                  <a:latin typeface="Roboto Light"/>
                  <a:cs typeface="Roboto Light"/>
                </a:rPr>
                <a:t>DST Corporate </a:t>
              </a:r>
            </a:p>
            <a:p>
              <a:pPr marL="169863" indent="-169863">
                <a:buFont typeface="Arial"/>
                <a:buChar char="•"/>
              </a:pPr>
              <a:r>
                <a:rPr lang="en-US" sz="1200" dirty="0" smtClean="0">
                  <a:latin typeface="Roboto Light"/>
                  <a:cs typeface="Roboto Light"/>
                </a:rPr>
                <a:t>Charts/Graphs</a:t>
              </a:r>
            </a:p>
            <a:p>
              <a:pPr marL="169863" indent="-169863">
                <a:buFont typeface="Arial"/>
                <a:buChar char="•"/>
              </a:pPr>
              <a:r>
                <a:rPr lang="en-US" sz="1200" dirty="0" smtClean="0">
                  <a:latin typeface="Roboto Light"/>
                  <a:cs typeface="Roboto Light"/>
                </a:rPr>
                <a:t>Text Callouts*</a:t>
              </a:r>
            </a:p>
          </p:txBody>
        </p:sp>
        <p:sp>
          <p:nvSpPr>
            <p:cNvPr id="35" name="TextBox 34"/>
            <p:cNvSpPr txBox="1"/>
            <p:nvPr/>
          </p:nvSpPr>
          <p:spPr>
            <a:xfrm>
              <a:off x="1878994" y="2127415"/>
              <a:ext cx="1275876" cy="914398"/>
            </a:xfrm>
            <a:prstGeom prst="rect">
              <a:avLst/>
            </a:prstGeom>
            <a:ln>
              <a:noFill/>
            </a:ln>
          </p:spPr>
          <p:txBody>
            <a:bodyPr vert="horz" wrap="square" lIns="0" tIns="0" rIns="0" bIns="0" rtlCol="0" anchor="t">
              <a:noAutofit/>
            </a:bodyPr>
            <a:lstStyle/>
            <a:p>
              <a:pPr marL="169863" indent="-169863">
                <a:buFont typeface="Arial"/>
                <a:buChar char="•"/>
              </a:pPr>
              <a:r>
                <a:rPr lang="en-US" sz="1200" dirty="0" smtClean="0">
                  <a:latin typeface="Roboto Light"/>
                  <a:cs typeface="Roboto Light"/>
                </a:rPr>
                <a:t>Financial Services</a:t>
              </a:r>
            </a:p>
            <a:p>
              <a:pPr marL="169863" indent="-169863">
                <a:buFont typeface="Arial"/>
                <a:buChar char="•"/>
              </a:pPr>
              <a:r>
                <a:rPr lang="en-US" sz="1200" dirty="0" smtClean="0">
                  <a:latin typeface="Roboto Light"/>
                  <a:cs typeface="Roboto Light"/>
                </a:rPr>
                <a:t>Charts/Graphs</a:t>
              </a:r>
            </a:p>
            <a:p>
              <a:pPr marL="169863" indent="-169863">
                <a:buFont typeface="Arial"/>
                <a:buChar char="•"/>
              </a:pPr>
              <a:r>
                <a:rPr lang="en-US" sz="1200" dirty="0" smtClean="0">
                  <a:latin typeface="Roboto Light"/>
                  <a:cs typeface="Roboto Light"/>
                </a:rPr>
                <a:t>Text Callouts*</a:t>
              </a:r>
            </a:p>
          </p:txBody>
        </p:sp>
        <p:sp>
          <p:nvSpPr>
            <p:cNvPr id="36" name="TextBox 35"/>
            <p:cNvSpPr txBox="1"/>
            <p:nvPr/>
          </p:nvSpPr>
          <p:spPr>
            <a:xfrm>
              <a:off x="3261297" y="2127415"/>
              <a:ext cx="1275876" cy="914398"/>
            </a:xfrm>
            <a:prstGeom prst="rect">
              <a:avLst/>
            </a:prstGeom>
            <a:ln>
              <a:noFill/>
            </a:ln>
          </p:spPr>
          <p:txBody>
            <a:bodyPr vert="horz" wrap="square" lIns="0" tIns="0" rIns="0" bIns="0" rtlCol="0" anchor="t">
              <a:noAutofit/>
            </a:bodyPr>
            <a:lstStyle/>
            <a:p>
              <a:pPr marL="169863" indent="-169863">
                <a:buFont typeface="Arial"/>
                <a:buChar char="•"/>
              </a:pPr>
              <a:r>
                <a:rPr lang="en-US" sz="1200" dirty="0" smtClean="0">
                  <a:latin typeface="Roboto Light"/>
                  <a:cs typeface="Roboto Light"/>
                </a:rPr>
                <a:t>Healthcare</a:t>
              </a:r>
            </a:p>
            <a:p>
              <a:pPr marL="169863" indent="-169863">
                <a:buFont typeface="Arial"/>
                <a:buChar char="•"/>
              </a:pPr>
              <a:r>
                <a:rPr lang="en-US" sz="1200" dirty="0">
                  <a:latin typeface="Roboto Light"/>
                  <a:cs typeface="Roboto Light"/>
                </a:rPr>
                <a:t>Charts/</a:t>
              </a:r>
              <a:r>
                <a:rPr lang="en-US" sz="1200" dirty="0" smtClean="0">
                  <a:latin typeface="Roboto Light"/>
                  <a:cs typeface="Roboto Light"/>
                </a:rPr>
                <a:t>Graphs</a:t>
              </a:r>
            </a:p>
            <a:p>
              <a:pPr marL="169863" indent="-169863">
                <a:buFont typeface="Arial"/>
                <a:buChar char="•"/>
              </a:pPr>
              <a:r>
                <a:rPr lang="en-US" sz="1200" dirty="0" smtClean="0">
                  <a:latin typeface="Roboto Light"/>
                  <a:cs typeface="Roboto Light"/>
                </a:rPr>
                <a:t>Text Callouts*</a:t>
              </a:r>
              <a:endParaRPr lang="en-US" sz="1200" dirty="0">
                <a:latin typeface="Roboto Light"/>
                <a:cs typeface="Roboto Light"/>
              </a:endParaRPr>
            </a:p>
            <a:p>
              <a:pPr marL="169863" indent="-169863">
                <a:buFont typeface="Arial"/>
                <a:buChar char="•"/>
              </a:pPr>
              <a:endParaRPr lang="en-US" sz="1200" dirty="0" smtClean="0">
                <a:latin typeface="Roboto Light"/>
                <a:cs typeface="Roboto Light"/>
              </a:endParaRPr>
            </a:p>
          </p:txBody>
        </p:sp>
        <p:sp>
          <p:nvSpPr>
            <p:cNvPr id="37" name="TextBox 36"/>
            <p:cNvSpPr txBox="1"/>
            <p:nvPr/>
          </p:nvSpPr>
          <p:spPr>
            <a:xfrm>
              <a:off x="483084" y="3703492"/>
              <a:ext cx="1275876" cy="914398"/>
            </a:xfrm>
            <a:prstGeom prst="rect">
              <a:avLst/>
            </a:prstGeom>
            <a:ln>
              <a:noFill/>
            </a:ln>
          </p:spPr>
          <p:txBody>
            <a:bodyPr vert="horz" wrap="square" lIns="0" tIns="0" rIns="0" bIns="0" rtlCol="0" anchor="t">
              <a:noAutofit/>
            </a:bodyPr>
            <a:lstStyle/>
            <a:p>
              <a:pPr marL="169863" indent="-169863">
                <a:buFont typeface="Arial"/>
                <a:buChar char="•"/>
              </a:pPr>
              <a:r>
                <a:rPr lang="en-US" sz="1200" dirty="0" smtClean="0">
                  <a:latin typeface="Roboto Light"/>
                  <a:cs typeface="Roboto Light"/>
                </a:rPr>
                <a:t>ALPS Advisors</a:t>
              </a:r>
            </a:p>
            <a:p>
              <a:pPr marL="169863" indent="-169863">
                <a:buFont typeface="Arial"/>
                <a:buChar char="•"/>
              </a:pPr>
              <a:r>
                <a:rPr lang="en-US" sz="1200" dirty="0">
                  <a:latin typeface="Roboto Light"/>
                  <a:cs typeface="Roboto Light"/>
                </a:rPr>
                <a:t>Charts/</a:t>
              </a:r>
              <a:r>
                <a:rPr lang="en-US" sz="1200" dirty="0" smtClean="0">
                  <a:latin typeface="Roboto Light"/>
                  <a:cs typeface="Roboto Light"/>
                </a:rPr>
                <a:t>Graphs</a:t>
              </a:r>
            </a:p>
            <a:p>
              <a:pPr marL="169863" indent="-169863">
                <a:buFont typeface="Arial"/>
                <a:buChar char="•"/>
              </a:pPr>
              <a:r>
                <a:rPr lang="en-US" sz="1200" dirty="0" smtClean="0">
                  <a:latin typeface="Roboto Light"/>
                  <a:cs typeface="Roboto Light"/>
                </a:rPr>
                <a:t>Text Callouts*</a:t>
              </a:r>
              <a:endParaRPr lang="en-US" sz="1200" dirty="0">
                <a:latin typeface="Roboto Light"/>
                <a:cs typeface="Roboto Light"/>
              </a:endParaRPr>
            </a:p>
            <a:p>
              <a:pPr marL="169863" indent="-169863">
                <a:buFont typeface="Arial"/>
                <a:buChar char="•"/>
              </a:pPr>
              <a:endParaRPr lang="en-US" sz="1200" dirty="0" smtClean="0">
                <a:latin typeface="Roboto Light"/>
                <a:cs typeface="Roboto Light"/>
              </a:endParaRPr>
            </a:p>
          </p:txBody>
        </p:sp>
        <p:sp>
          <p:nvSpPr>
            <p:cNvPr id="38" name="TextBox 37"/>
            <p:cNvSpPr txBox="1"/>
            <p:nvPr/>
          </p:nvSpPr>
          <p:spPr>
            <a:xfrm>
              <a:off x="1855180" y="3703492"/>
              <a:ext cx="1275876" cy="914398"/>
            </a:xfrm>
            <a:prstGeom prst="rect">
              <a:avLst/>
            </a:prstGeom>
            <a:ln>
              <a:noFill/>
            </a:ln>
          </p:spPr>
          <p:txBody>
            <a:bodyPr vert="horz" wrap="square" lIns="0" tIns="0" rIns="0" bIns="0" rtlCol="0" anchor="t">
              <a:noAutofit/>
            </a:bodyPr>
            <a:lstStyle/>
            <a:p>
              <a:pPr marL="169863" indent="-169863">
                <a:buFont typeface="Arial"/>
                <a:buChar char="•"/>
              </a:pPr>
              <a:r>
                <a:rPr lang="en-US" sz="1200" dirty="0" smtClean="0">
                  <a:latin typeface="Roboto Light"/>
                  <a:cs typeface="Roboto Light"/>
                </a:rPr>
                <a:t>Default Text</a:t>
              </a:r>
            </a:p>
            <a:p>
              <a:pPr marL="169863" indent="-169863">
                <a:buFont typeface="Arial"/>
                <a:buChar char="•"/>
              </a:pPr>
              <a:r>
                <a:rPr lang="en-US" sz="1200" dirty="0">
                  <a:latin typeface="Roboto Light"/>
                  <a:cs typeface="Roboto Light"/>
                </a:rPr>
                <a:t>Charts/Graphs</a:t>
              </a:r>
            </a:p>
            <a:p>
              <a:pPr marL="169863" indent="-169863">
                <a:buFont typeface="Arial"/>
                <a:buChar char="•"/>
              </a:pPr>
              <a:endParaRPr lang="en-US" sz="1200" dirty="0" smtClean="0">
                <a:latin typeface="Roboto Light"/>
                <a:cs typeface="Roboto Light"/>
              </a:endParaRPr>
            </a:p>
          </p:txBody>
        </p:sp>
        <p:sp>
          <p:nvSpPr>
            <p:cNvPr id="39" name="TextBox 38"/>
            <p:cNvSpPr txBox="1"/>
            <p:nvPr/>
          </p:nvSpPr>
          <p:spPr>
            <a:xfrm>
              <a:off x="3215937" y="3703492"/>
              <a:ext cx="1275876" cy="914398"/>
            </a:xfrm>
            <a:prstGeom prst="rect">
              <a:avLst/>
            </a:prstGeom>
            <a:ln>
              <a:noFill/>
            </a:ln>
          </p:spPr>
          <p:txBody>
            <a:bodyPr vert="horz" wrap="square" lIns="0" tIns="0" rIns="0" bIns="0" rtlCol="0" anchor="t">
              <a:noAutofit/>
            </a:bodyPr>
            <a:lstStyle/>
            <a:p>
              <a:pPr marL="169863" indent="-169863">
                <a:buFont typeface="Arial"/>
                <a:buChar char="•"/>
              </a:pPr>
              <a:r>
                <a:rPr lang="en-US" sz="1200" dirty="0" smtClean="0">
                  <a:latin typeface="Roboto Light"/>
                  <a:cs typeface="Roboto Light"/>
                </a:rPr>
                <a:t>Charts</a:t>
              </a:r>
              <a:r>
                <a:rPr lang="en-US" sz="1200" dirty="0">
                  <a:latin typeface="Roboto Light"/>
                  <a:cs typeface="Roboto Light"/>
                </a:rPr>
                <a:t>/</a:t>
              </a:r>
              <a:r>
                <a:rPr lang="en-US" sz="1200" dirty="0" smtClean="0">
                  <a:latin typeface="Roboto Light"/>
                  <a:cs typeface="Roboto Light"/>
                </a:rPr>
                <a:t>Graphs</a:t>
              </a:r>
            </a:p>
            <a:p>
              <a:endParaRPr lang="en-US" sz="1200" dirty="0" smtClean="0">
                <a:latin typeface="Roboto Light"/>
                <a:cs typeface="Roboto Light"/>
              </a:endParaRPr>
            </a:p>
          </p:txBody>
        </p:sp>
      </p:grpSp>
      <p:cxnSp>
        <p:nvCxnSpPr>
          <p:cNvPr id="9" name="Straight Connector 8"/>
          <p:cNvCxnSpPr/>
          <p:nvPr/>
        </p:nvCxnSpPr>
        <p:spPr>
          <a:xfrm>
            <a:off x="4553857" y="1152071"/>
            <a:ext cx="1736378" cy="700635"/>
          </a:xfrm>
          <a:prstGeom prst="line">
            <a:avLst/>
          </a:prstGeom>
          <a:ln w="19050" cap="rnd" cmpd="sng">
            <a:solidFill>
              <a:schemeClr val="tx2"/>
            </a:solidFill>
            <a:prstDash val="sysDot"/>
            <a:round/>
          </a:ln>
          <a:effectLst/>
        </p:spPr>
        <p:style>
          <a:lnRef idx="2">
            <a:schemeClr val="accent1"/>
          </a:lnRef>
          <a:fillRef idx="0">
            <a:schemeClr val="accent1"/>
          </a:fillRef>
          <a:effectRef idx="1">
            <a:schemeClr val="accent1"/>
          </a:effectRef>
          <a:fontRef idx="minor">
            <a:schemeClr val="tx1"/>
          </a:fontRef>
        </p:style>
      </p:cxnSp>
      <p:pic>
        <p:nvPicPr>
          <p:cNvPr id="21" name="Picture Placeholder 3" descr="Screen Shot 2016-03-30 at 1.20.43 PM.png"/>
          <p:cNvPicPr>
            <a:picLocks noChangeAspect="1"/>
          </p:cNvPicPr>
          <p:nvPr/>
        </p:nvPicPr>
        <p:blipFill rotWithShape="1">
          <a:blip r:embed="rId3">
            <a:extLst>
              <a:ext uri="{28A0092B-C50C-407E-A947-70E740481C1C}">
                <a14:useLocalDpi xmlns:a14="http://schemas.microsoft.com/office/drawing/2010/main" val="0"/>
              </a:ext>
            </a:extLst>
          </a:blip>
          <a:srcRect l="3451" t="18245" r="7348" b="3255"/>
          <a:stretch/>
        </p:blipFill>
        <p:spPr>
          <a:xfrm>
            <a:off x="6295572" y="1841499"/>
            <a:ext cx="1741714" cy="3084287"/>
          </a:xfrm>
          <a:prstGeom prst="rect">
            <a:avLst/>
          </a:prstGeom>
          <a:ln w="38100" cmpd="sng">
            <a:noFill/>
          </a:ln>
        </p:spPr>
      </p:pic>
      <p:sp>
        <p:nvSpPr>
          <p:cNvPr id="15" name="Rectangle 14"/>
          <p:cNvSpPr/>
          <p:nvPr/>
        </p:nvSpPr>
        <p:spPr>
          <a:xfrm>
            <a:off x="6277429" y="1845235"/>
            <a:ext cx="1768928" cy="1320693"/>
          </a:xfrm>
          <a:prstGeom prst="rect">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99429" y="3165929"/>
            <a:ext cx="1814285" cy="0"/>
          </a:xfrm>
          <a:prstGeom prst="line">
            <a:avLst/>
          </a:prstGeom>
          <a:ln w="19050" cap="rnd" cmpd="sng">
            <a:solidFill>
              <a:srgbClr val="999A8F"/>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4706256" y="2213429"/>
            <a:ext cx="1461299" cy="444500"/>
            <a:chOff x="4726214" y="2213429"/>
            <a:chExt cx="1461299" cy="444500"/>
          </a:xfrm>
        </p:grpSpPr>
        <p:sp>
          <p:nvSpPr>
            <p:cNvPr id="24" name="TextBox 23"/>
            <p:cNvSpPr txBox="1"/>
            <p:nvPr/>
          </p:nvSpPr>
          <p:spPr>
            <a:xfrm>
              <a:off x="4726214" y="2213429"/>
              <a:ext cx="1461299" cy="444500"/>
            </a:xfrm>
            <a:prstGeom prst="rect">
              <a:avLst/>
            </a:prstGeom>
            <a:noFill/>
          </p:spPr>
          <p:txBody>
            <a:bodyPr vert="horz" wrap="square" lIns="91440" tIns="91440" rIns="91440" bIns="91440" rtlCol="0" anchor="ctr" anchorCtr="0">
              <a:noAutofit/>
            </a:bodyPr>
            <a:lstStyle/>
            <a:p>
              <a:r>
                <a:rPr lang="en-US" sz="1600" dirty="0" smtClean="0">
                  <a:solidFill>
                    <a:srgbClr val="DD4814"/>
                  </a:solidFill>
                  <a:latin typeface="Roboto Light"/>
                  <a:cs typeface="Roboto Light"/>
                </a:rPr>
                <a:t>Use These</a:t>
              </a:r>
            </a:p>
          </p:txBody>
        </p:sp>
        <p:sp>
          <p:nvSpPr>
            <p:cNvPr id="30" name="Isosceles Triangle 29"/>
            <p:cNvSpPr/>
            <p:nvPr/>
          </p:nvSpPr>
          <p:spPr>
            <a:xfrm rot="5400000">
              <a:off x="5851072" y="2340428"/>
              <a:ext cx="235857" cy="20332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Roboto Light"/>
                <a:cs typeface="Roboto Light"/>
              </a:endParaRPr>
            </a:p>
          </p:txBody>
        </p:sp>
      </p:grpSp>
      <p:grpSp>
        <p:nvGrpSpPr>
          <p:cNvPr id="33" name="Group 32"/>
          <p:cNvGrpSpPr/>
          <p:nvPr/>
        </p:nvGrpSpPr>
        <p:grpSpPr>
          <a:xfrm>
            <a:off x="4706256" y="3653975"/>
            <a:ext cx="1461299" cy="444500"/>
            <a:chOff x="4706256" y="3726543"/>
            <a:chExt cx="1461299" cy="444500"/>
          </a:xfrm>
        </p:grpSpPr>
        <p:sp>
          <p:nvSpPr>
            <p:cNvPr id="40" name="TextBox 39"/>
            <p:cNvSpPr txBox="1"/>
            <p:nvPr/>
          </p:nvSpPr>
          <p:spPr>
            <a:xfrm>
              <a:off x="4706256" y="3726543"/>
              <a:ext cx="1461299" cy="444500"/>
            </a:xfrm>
            <a:prstGeom prst="rect">
              <a:avLst/>
            </a:prstGeom>
            <a:noFill/>
          </p:spPr>
          <p:txBody>
            <a:bodyPr vert="horz" wrap="square" lIns="91440" tIns="91440" rIns="91440" bIns="91440" rtlCol="0" anchor="ctr" anchorCtr="0">
              <a:noAutofit/>
            </a:bodyPr>
            <a:lstStyle/>
            <a:p>
              <a:r>
                <a:rPr lang="en-US" sz="1600" dirty="0" smtClean="0">
                  <a:latin typeface="Roboto Light"/>
                  <a:cs typeface="Roboto Light"/>
                </a:rPr>
                <a:t>Not These</a:t>
              </a:r>
            </a:p>
          </p:txBody>
        </p:sp>
        <p:sp>
          <p:nvSpPr>
            <p:cNvPr id="41" name="Isosceles Triangle 40"/>
            <p:cNvSpPr/>
            <p:nvPr/>
          </p:nvSpPr>
          <p:spPr>
            <a:xfrm rot="5400000">
              <a:off x="5831114" y="3853542"/>
              <a:ext cx="235857" cy="203325"/>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Roboto Light"/>
                <a:cs typeface="Roboto Light"/>
              </a:endParaRPr>
            </a:p>
          </p:txBody>
        </p:sp>
      </p:grpSp>
      <p:sp>
        <p:nvSpPr>
          <p:cNvPr id="4" name="Rectangle 3"/>
          <p:cNvSpPr/>
          <p:nvPr/>
        </p:nvSpPr>
        <p:spPr>
          <a:xfrm>
            <a:off x="485023" y="4573297"/>
            <a:ext cx="4086977" cy="400110"/>
          </a:xfrm>
          <a:prstGeom prst="rect">
            <a:avLst/>
          </a:prstGeom>
        </p:spPr>
        <p:txBody>
          <a:bodyPr wrap="square">
            <a:spAutoFit/>
          </a:bodyPr>
          <a:lstStyle/>
          <a:p>
            <a:pPr>
              <a:tabLst>
                <a:tab pos="117475" algn="l"/>
              </a:tabLst>
            </a:pPr>
            <a:r>
              <a:rPr lang="en-US" sz="1000" i="1" dirty="0" smtClean="0">
                <a:solidFill>
                  <a:schemeClr val="tx2"/>
                </a:solidFill>
                <a:latin typeface="Roboto Light"/>
                <a:cs typeface="Roboto Light"/>
              </a:rPr>
              <a:t>*	Text Callout colors can only be used on their respective PPTs. 		Continue to next slide for additional information.</a:t>
            </a:r>
            <a:endParaRPr lang="en-US" sz="1000" i="1" dirty="0">
              <a:solidFill>
                <a:schemeClr val="tx2"/>
              </a:solidFill>
              <a:latin typeface="Roboto Light"/>
              <a:cs typeface="Roboto Light"/>
            </a:endParaRPr>
          </a:p>
        </p:txBody>
      </p:sp>
      <p:cxnSp>
        <p:nvCxnSpPr>
          <p:cNvPr id="31" name="Straight Connector 30"/>
          <p:cNvCxnSpPr/>
          <p:nvPr/>
        </p:nvCxnSpPr>
        <p:spPr>
          <a:xfrm>
            <a:off x="6199604" y="3184939"/>
            <a:ext cx="1951489" cy="1186808"/>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Rectangle 42">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44" name="Rectangle 4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283306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and callout Text colors</a:t>
            </a:r>
            <a:endParaRPr lang="en-US" dirty="0"/>
          </a:p>
        </p:txBody>
      </p:sp>
      <p:sp>
        <p:nvSpPr>
          <p:cNvPr id="5" name="Content Placeholder 4"/>
          <p:cNvSpPr>
            <a:spLocks noGrp="1"/>
          </p:cNvSpPr>
          <p:nvPr>
            <p:ph type="body" sz="quarter" idx="14"/>
          </p:nvPr>
        </p:nvSpPr>
        <p:spPr/>
        <p:txBody>
          <a:bodyPr/>
          <a:lstStyle/>
          <a:p>
            <a:r>
              <a:rPr lang="en-US" dirty="0" smtClean="0"/>
              <a:t>The standard text color is Black.</a:t>
            </a:r>
          </a:p>
          <a:p>
            <a:endParaRPr lang="en-US" dirty="0"/>
          </a:p>
          <a:p>
            <a:r>
              <a:rPr lang="en-US" dirty="0" smtClean="0"/>
              <a:t>Orange, Green, Blue and Purple can be used for Callouts in their respective presentations. Grey is used for footnotes and citing sources.</a:t>
            </a:r>
          </a:p>
          <a:p>
            <a:endParaRPr lang="en-US" dirty="0" smtClean="0"/>
          </a:p>
          <a:p>
            <a:r>
              <a:rPr lang="en-US" dirty="0" smtClean="0"/>
              <a:t>For example: </a:t>
            </a:r>
          </a:p>
          <a:p>
            <a:pPr lvl="1"/>
            <a:r>
              <a:rPr lang="en-US" dirty="0" smtClean="0"/>
              <a:t>Corporate themed presentations (such as this) can use Orange as a Callout color</a:t>
            </a:r>
          </a:p>
          <a:p>
            <a:pPr lvl="1"/>
            <a:r>
              <a:rPr lang="en-US" dirty="0" smtClean="0"/>
              <a:t>Financial Services presentations can use Green as a Callout color</a:t>
            </a:r>
          </a:p>
          <a:p>
            <a:pPr lvl="1"/>
            <a:r>
              <a:rPr lang="en-US" dirty="0" smtClean="0"/>
              <a:t>Healthcare decks can </a:t>
            </a:r>
            <a:r>
              <a:rPr lang="en-US" dirty="0"/>
              <a:t>use Blue </a:t>
            </a:r>
            <a:r>
              <a:rPr lang="en-US" dirty="0" smtClean="0"/>
              <a:t>Callouts</a:t>
            </a:r>
            <a:endParaRPr lang="en-US" dirty="0"/>
          </a:p>
          <a:p>
            <a:pPr lvl="1"/>
            <a:r>
              <a:rPr lang="en-US" dirty="0" smtClean="0"/>
              <a:t>ALPS Advisors presentations can use Purple as a Callout color</a:t>
            </a:r>
            <a:endParaRPr lang="en-US" dirty="0"/>
          </a:p>
        </p:txBody>
      </p:sp>
      <p:pic>
        <p:nvPicPr>
          <p:cNvPr id="21" name="Picture Placeholder 3" descr="Screen Shot 2016-03-30 at 1.20.43 PM.png"/>
          <p:cNvPicPr>
            <a:picLocks noChangeAspect="1"/>
          </p:cNvPicPr>
          <p:nvPr/>
        </p:nvPicPr>
        <p:blipFill rotWithShape="1">
          <a:blip r:embed="rId3">
            <a:extLst>
              <a:ext uri="{28A0092B-C50C-407E-A947-70E740481C1C}">
                <a14:useLocalDpi xmlns:a14="http://schemas.microsoft.com/office/drawing/2010/main" val="0"/>
              </a:ext>
            </a:extLst>
          </a:blip>
          <a:srcRect l="3451" t="18477" r="7348" b="19186"/>
          <a:stretch/>
        </p:blipFill>
        <p:spPr>
          <a:xfrm>
            <a:off x="6295572" y="1850571"/>
            <a:ext cx="1741714" cy="2449286"/>
          </a:xfrm>
          <a:prstGeom prst="rect">
            <a:avLst/>
          </a:prstGeom>
          <a:ln>
            <a:noFill/>
          </a:ln>
        </p:spPr>
      </p:pic>
      <p:sp>
        <p:nvSpPr>
          <p:cNvPr id="15" name="Rectangle 14"/>
          <p:cNvSpPr/>
          <p:nvPr/>
        </p:nvSpPr>
        <p:spPr>
          <a:xfrm>
            <a:off x="6277429" y="1868714"/>
            <a:ext cx="1768928" cy="462644"/>
          </a:xfrm>
          <a:prstGeom prst="rect">
            <a:avLst/>
          </a:prstGeom>
          <a:noFill/>
          <a:ln w="19050" cmpd="sng">
            <a:solidFill>
              <a:srgbClr val="DD4814"/>
            </a:solidFill>
            <a:headEnd type="none"/>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6948714" y="1179285"/>
            <a:ext cx="1088572" cy="444500"/>
          </a:xfrm>
          <a:prstGeom prst="rect">
            <a:avLst/>
          </a:prstGeom>
          <a:noFill/>
        </p:spPr>
        <p:txBody>
          <a:bodyPr vert="horz" wrap="square" lIns="91440" tIns="91440" rIns="91440" bIns="91440" rtlCol="0" anchor="ctr" anchorCtr="0">
            <a:noAutofit/>
          </a:bodyPr>
          <a:lstStyle/>
          <a:p>
            <a:r>
              <a:rPr lang="en-US" sz="1200" dirty="0" smtClean="0">
                <a:solidFill>
                  <a:schemeClr val="accent1"/>
                </a:solidFill>
                <a:latin typeface="Roboto Light"/>
                <a:cs typeface="Roboto Light"/>
              </a:rPr>
              <a:t>Callout Color Options</a:t>
            </a:r>
          </a:p>
        </p:txBody>
      </p:sp>
      <p:sp>
        <p:nvSpPr>
          <p:cNvPr id="20" name="Rectangle 19"/>
          <p:cNvSpPr/>
          <p:nvPr/>
        </p:nvSpPr>
        <p:spPr>
          <a:xfrm>
            <a:off x="6295571" y="1895928"/>
            <a:ext cx="1732643" cy="181429"/>
          </a:xfrm>
          <a:prstGeom prst="rect">
            <a:avLst/>
          </a:prstGeom>
          <a:solidFill>
            <a:schemeClr val="bg1">
              <a:alpha val="75000"/>
            </a:schemeClr>
          </a:solidFill>
          <a:ln w="19050" cmpd="sng">
            <a:solidFill>
              <a:schemeClr val="tx1"/>
            </a:solidFill>
            <a:headEnd type="none"/>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7057572" y="1603830"/>
            <a:ext cx="0" cy="454079"/>
          </a:xfrm>
          <a:prstGeom prst="straightConnector1">
            <a:avLst/>
          </a:prstGeom>
          <a:ln w="19050" cmpd="sng">
            <a:solidFill>
              <a:schemeClr val="accent1"/>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7563757" y="1603830"/>
            <a:ext cx="0" cy="454079"/>
          </a:xfrm>
          <a:prstGeom prst="straightConnector1">
            <a:avLst/>
          </a:prstGeom>
          <a:ln w="19050" cmpd="sng">
            <a:solidFill>
              <a:schemeClr val="accent1"/>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745186" y="1603830"/>
            <a:ext cx="0" cy="454079"/>
          </a:xfrm>
          <a:prstGeom prst="straightConnector1">
            <a:avLst/>
          </a:prstGeom>
          <a:ln w="19050" cmpd="sng">
            <a:solidFill>
              <a:schemeClr val="accent1"/>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899400" y="1603830"/>
            <a:ext cx="0" cy="454079"/>
          </a:xfrm>
          <a:prstGeom prst="straightConnector1">
            <a:avLst/>
          </a:prstGeom>
          <a:ln w="19050" cmpd="sng">
            <a:solidFill>
              <a:schemeClr val="accent1"/>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4905823" y="1966680"/>
            <a:ext cx="836386" cy="444500"/>
          </a:xfrm>
          <a:prstGeom prst="rect">
            <a:avLst/>
          </a:prstGeom>
          <a:noFill/>
        </p:spPr>
        <p:txBody>
          <a:bodyPr vert="horz" wrap="square" lIns="91440" tIns="91440" rIns="91440" bIns="91440" rtlCol="0" anchor="ctr" anchorCtr="0">
            <a:noAutofit/>
          </a:bodyPr>
          <a:lstStyle/>
          <a:p>
            <a:r>
              <a:rPr lang="en-US" sz="1200" dirty="0" smtClean="0">
                <a:solidFill>
                  <a:schemeClr val="accent1"/>
                </a:solidFill>
                <a:latin typeface="Roboto Light"/>
                <a:cs typeface="Roboto Light"/>
              </a:rPr>
              <a:t>Default text color</a:t>
            </a:r>
          </a:p>
        </p:txBody>
      </p:sp>
      <p:cxnSp>
        <p:nvCxnSpPr>
          <p:cNvPr id="55" name="Straight Arrow Connector 54"/>
          <p:cNvCxnSpPr/>
          <p:nvPr/>
        </p:nvCxnSpPr>
        <p:spPr>
          <a:xfrm>
            <a:off x="5669646" y="2182842"/>
            <a:ext cx="787652" cy="0"/>
          </a:xfrm>
          <a:prstGeom prst="straightConnector1">
            <a:avLst/>
          </a:prstGeom>
          <a:ln w="19050" cmpd="sng">
            <a:solidFill>
              <a:srgbClr val="DD4814"/>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 name="Elbow Connector 59"/>
          <p:cNvCxnSpPr/>
          <p:nvPr/>
        </p:nvCxnSpPr>
        <p:spPr>
          <a:xfrm rot="16200000" flipH="1">
            <a:off x="6337050" y="1509742"/>
            <a:ext cx="561119" cy="535212"/>
          </a:xfrm>
          <a:prstGeom prst="bentConnector3">
            <a:avLst>
              <a:gd name="adj1" fmla="val 41916"/>
            </a:avLst>
          </a:prstGeom>
          <a:ln w="19050" cmpd="sng">
            <a:solidFill>
              <a:srgbClr val="DD4814"/>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542639" y="1179285"/>
            <a:ext cx="1342571" cy="444500"/>
          </a:xfrm>
          <a:prstGeom prst="rect">
            <a:avLst/>
          </a:prstGeom>
          <a:noFill/>
        </p:spPr>
        <p:txBody>
          <a:bodyPr vert="horz" wrap="square" lIns="91440" tIns="91440" rIns="91440" bIns="91440" rtlCol="0" anchor="ctr" anchorCtr="0">
            <a:noAutofit/>
          </a:bodyPr>
          <a:lstStyle/>
          <a:p>
            <a:r>
              <a:rPr lang="en-US" sz="1200" dirty="0" smtClean="0">
                <a:solidFill>
                  <a:schemeClr val="accent1"/>
                </a:solidFill>
                <a:latin typeface="Roboto Light"/>
                <a:cs typeface="Roboto Light"/>
              </a:rPr>
              <a:t>Footnotes/Citing Sources</a:t>
            </a:r>
          </a:p>
        </p:txBody>
      </p:sp>
      <p:cxnSp>
        <p:nvCxnSpPr>
          <p:cNvPr id="19" name="Straight Connector 18"/>
          <p:cNvCxnSpPr/>
          <p:nvPr/>
        </p:nvCxnSpPr>
        <p:spPr>
          <a:xfrm>
            <a:off x="6176513" y="3092576"/>
            <a:ext cx="1951489" cy="1186808"/>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23" name="Rectangle 22">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4" name="Rectangle 2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1942042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Font</a:t>
            </a:r>
            <a:endParaRPr lang="en-US" dirty="0"/>
          </a:p>
        </p:txBody>
      </p:sp>
      <p:sp>
        <p:nvSpPr>
          <p:cNvPr id="5" name="Rectangle 4">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421319874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Roboto </a:t>
            </a:r>
            <a:r>
              <a:rPr lang="en-US" dirty="0" smtClean="0"/>
              <a:t>Light</a:t>
            </a:r>
            <a:endParaRPr lang="en-US" dirty="0"/>
          </a:p>
        </p:txBody>
      </p:sp>
      <p:sp>
        <p:nvSpPr>
          <p:cNvPr id="5" name="Content Placeholder 4"/>
          <p:cNvSpPr>
            <a:spLocks noGrp="1"/>
          </p:cNvSpPr>
          <p:nvPr>
            <p:ph sz="quarter" idx="10"/>
          </p:nvPr>
        </p:nvSpPr>
        <p:spPr/>
        <p:txBody>
          <a:bodyPr>
            <a:normAutofit/>
          </a:bodyPr>
          <a:lstStyle/>
          <a:p>
            <a:r>
              <a:rPr lang="en-US" dirty="0" smtClean="0"/>
              <a:t>The </a:t>
            </a:r>
            <a:r>
              <a:rPr lang="en-US" dirty="0"/>
              <a:t>DST PowerPoint theme uses </a:t>
            </a:r>
            <a:r>
              <a:rPr lang="en-US" dirty="0" smtClean="0"/>
              <a:t>the font </a:t>
            </a:r>
            <a:r>
              <a:rPr lang="en-US" dirty="0" smtClean="0">
                <a:solidFill>
                  <a:schemeClr val="accent1"/>
                </a:solidFill>
              </a:rPr>
              <a:t>Roboto Light</a:t>
            </a:r>
            <a:r>
              <a:rPr lang="en-US" dirty="0" smtClean="0"/>
              <a:t>. All </a:t>
            </a:r>
            <a:r>
              <a:rPr lang="en-US" dirty="0"/>
              <a:t>type in your </a:t>
            </a:r>
            <a:r>
              <a:rPr lang="en-US" dirty="0" smtClean="0"/>
              <a:t>presentations</a:t>
            </a:r>
            <a:r>
              <a:rPr lang="en-US" dirty="0"/>
              <a:t> </a:t>
            </a:r>
            <a:r>
              <a:rPr lang="en-US" dirty="0" smtClean="0"/>
              <a:t>– whether </a:t>
            </a:r>
            <a:r>
              <a:rPr lang="en-US" dirty="0"/>
              <a:t>it’s part of a graphic, table, </a:t>
            </a:r>
            <a:r>
              <a:rPr lang="en-US" dirty="0" smtClean="0"/>
              <a:t>chart/graph, or SmartArt – should </a:t>
            </a:r>
            <a:r>
              <a:rPr lang="en-US" dirty="0"/>
              <a:t>be set in </a:t>
            </a:r>
            <a:r>
              <a:rPr lang="en-US" dirty="0" smtClean="0"/>
              <a:t>Roboto Light.</a:t>
            </a:r>
          </a:p>
        </p:txBody>
      </p:sp>
      <p:sp>
        <p:nvSpPr>
          <p:cNvPr id="7" name="Rectangle 6">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8" name="Rectangle 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3105445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Using this </a:t>
            </a:r>
            <a:r>
              <a:rPr lang="en-US" dirty="0" smtClean="0"/>
              <a:t>Toolkit</a:t>
            </a:r>
            <a:endParaRPr lang="en-US" dirty="0"/>
          </a:p>
        </p:txBody>
      </p:sp>
      <p:sp>
        <p:nvSpPr>
          <p:cNvPr id="2" name="Content Placeholder 1"/>
          <p:cNvSpPr>
            <a:spLocks noGrp="1"/>
          </p:cNvSpPr>
          <p:nvPr>
            <p:ph sz="quarter" idx="10"/>
          </p:nvPr>
        </p:nvSpPr>
        <p:spPr/>
        <p:txBody>
          <a:bodyPr>
            <a:normAutofit/>
          </a:bodyPr>
          <a:lstStyle/>
          <a:p>
            <a:r>
              <a:rPr lang="en-US" dirty="0" smtClean="0"/>
              <a:t>Everything you need to know about the new DST PowerPoint is included in this deck. Slide Layouts, Font, Colors and Usage, Style Guides (for shapes, lines, charts, and SmartArt), Inserting Media (icons and images), building and converting PPT decks and links to valuable resources are all detailed in the following pages.</a:t>
            </a:r>
          </a:p>
          <a:p>
            <a:endParaRPr lang="en-US" dirty="0" smtClean="0"/>
          </a:p>
          <a:p>
            <a:r>
              <a:rPr lang="en-US" dirty="0" smtClean="0"/>
              <a:t>If you have any questions, or </a:t>
            </a:r>
            <a:r>
              <a:rPr lang="en-US" dirty="0"/>
              <a:t>if you require additional resources, please </a:t>
            </a:r>
            <a:r>
              <a:rPr lang="en-US" dirty="0" smtClean="0"/>
              <a:t>reach out to your local Marketing Manager or visit </a:t>
            </a:r>
            <a:r>
              <a:rPr lang="en-US" dirty="0"/>
              <a:t>DSTConnect’s </a:t>
            </a:r>
            <a:r>
              <a:rPr lang="en-US" dirty="0" smtClean="0"/>
              <a:t>Branding pages.</a:t>
            </a:r>
            <a:endParaRPr lang="en-US" dirty="0"/>
          </a:p>
        </p:txBody>
      </p:sp>
    </p:spTree>
    <p:extLst>
      <p:ext uri="{BB962C8B-B14F-4D97-AF65-F5344CB8AC3E}">
        <p14:creationId xmlns:p14="http://schemas.microsoft.com/office/powerpoint/2010/main" val="3031598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Font </a:t>
            </a:r>
            <a:r>
              <a:rPr lang="en-US" dirty="0" smtClean="0"/>
              <a:t>Sizing</a:t>
            </a:r>
            <a:endParaRPr lang="en-US" dirty="0"/>
          </a:p>
        </p:txBody>
      </p:sp>
      <p:sp>
        <p:nvSpPr>
          <p:cNvPr id="5" name="Content Placeholder 4"/>
          <p:cNvSpPr>
            <a:spLocks noGrp="1"/>
          </p:cNvSpPr>
          <p:nvPr>
            <p:ph sz="quarter" idx="10"/>
          </p:nvPr>
        </p:nvSpPr>
        <p:spPr/>
        <p:txBody>
          <a:bodyPr>
            <a:normAutofit/>
          </a:bodyPr>
          <a:lstStyle/>
          <a:p>
            <a:r>
              <a:rPr lang="en-US" dirty="0" smtClean="0">
                <a:solidFill>
                  <a:schemeClr val="accent1"/>
                </a:solidFill>
              </a:rPr>
              <a:t>Title font </a:t>
            </a:r>
            <a:r>
              <a:rPr lang="en-US" dirty="0" smtClean="0"/>
              <a:t>size (above) defaults to 26 pt. There is no maximum/minimum pt. size. </a:t>
            </a:r>
          </a:p>
          <a:p>
            <a:endParaRPr lang="en-US" dirty="0" smtClean="0"/>
          </a:p>
          <a:p>
            <a:r>
              <a:rPr lang="en-US" dirty="0" smtClean="0">
                <a:solidFill>
                  <a:srgbClr val="DD4814"/>
                </a:solidFill>
              </a:rPr>
              <a:t>Body copy</a:t>
            </a:r>
            <a:r>
              <a:rPr lang="en-US" dirty="0" smtClean="0"/>
              <a:t>, such as this, is set to 16 pt. but can be reduced depending on content and use. Try to avoid reducing the font simply to accommodate more text – instead, summarize the content with less words and/or use the additional information as talking points.</a:t>
            </a:r>
          </a:p>
        </p:txBody>
      </p:sp>
      <p:sp>
        <p:nvSpPr>
          <p:cNvPr id="7" name="Rectangle 6">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8" name="Rectangle 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2195242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Roboto Light And Converted </a:t>
            </a:r>
            <a:r>
              <a:rPr lang="en-US" dirty="0" smtClean="0"/>
              <a:t>Slides</a:t>
            </a:r>
            <a:endParaRPr lang="en-US" dirty="0"/>
          </a:p>
        </p:txBody>
      </p:sp>
      <p:sp>
        <p:nvSpPr>
          <p:cNvPr id="5" name="Content Placeholder 4"/>
          <p:cNvSpPr>
            <a:spLocks noGrp="1"/>
          </p:cNvSpPr>
          <p:nvPr>
            <p:ph sz="quarter" idx="10"/>
          </p:nvPr>
        </p:nvSpPr>
        <p:spPr/>
        <p:txBody>
          <a:bodyPr>
            <a:normAutofit/>
          </a:bodyPr>
          <a:lstStyle/>
          <a:p>
            <a:r>
              <a:rPr lang="en-US" dirty="0" smtClean="0"/>
              <a:t>If converting </a:t>
            </a:r>
            <a:r>
              <a:rPr lang="en-US" dirty="0"/>
              <a:t>a presentation from the old theme to the new one, you need to review all </a:t>
            </a:r>
            <a:r>
              <a:rPr lang="en-US" dirty="0" smtClean="0"/>
              <a:t> </a:t>
            </a:r>
            <a:r>
              <a:rPr lang="en-US" dirty="0"/>
              <a:t>tables, charts, and graphs to ensure </a:t>
            </a:r>
            <a:r>
              <a:rPr lang="en-US" dirty="0" smtClean="0"/>
              <a:t>the </a:t>
            </a:r>
            <a:r>
              <a:rPr lang="en-US" dirty="0"/>
              <a:t>correct </a:t>
            </a:r>
            <a:r>
              <a:rPr lang="en-US" dirty="0" smtClean="0"/>
              <a:t>font is </a:t>
            </a:r>
            <a:r>
              <a:rPr lang="en-US" dirty="0"/>
              <a:t>being used. </a:t>
            </a:r>
            <a:endParaRPr lang="en-US" dirty="0" smtClean="0"/>
          </a:p>
          <a:p>
            <a:endParaRPr lang="en-US" dirty="0"/>
          </a:p>
          <a:p>
            <a:r>
              <a:rPr lang="en-US" dirty="0" smtClean="0"/>
              <a:t>The quickest way to update text boxes on any given slide is to Select All (Edit&gt;Select All) and then choose or type Roboto Light in the font box.</a:t>
            </a:r>
          </a:p>
          <a:p>
            <a:endParaRPr lang="en-US" dirty="0"/>
          </a:p>
          <a:p>
            <a:r>
              <a:rPr lang="en-US" dirty="0" smtClean="0"/>
              <a:t>For charts, graphs and tables, simply select the chart, graph, or table and then choose or type Roboto Light in the font box. Examples follow on the next slide.</a:t>
            </a:r>
            <a:endParaRPr lang="en-US" dirty="0"/>
          </a:p>
        </p:txBody>
      </p:sp>
      <p:sp>
        <p:nvSpPr>
          <p:cNvPr id="7" name="Rectangle 6">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8" name="Rectangle 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411749555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Updating table, chart or graph </a:t>
            </a:r>
            <a:r>
              <a:rPr lang="en-US" dirty="0" smtClean="0"/>
              <a:t>fonts</a:t>
            </a:r>
            <a:endParaRPr lang="en-US" dirty="0"/>
          </a:p>
        </p:txBody>
      </p:sp>
      <p:sp>
        <p:nvSpPr>
          <p:cNvPr id="5" name="Content Placeholder 4"/>
          <p:cNvSpPr>
            <a:spLocks noGrp="1"/>
          </p:cNvSpPr>
          <p:nvPr>
            <p:ph sz="quarter" idx="10"/>
          </p:nvPr>
        </p:nvSpPr>
        <p:spPr/>
        <p:txBody>
          <a:bodyPr>
            <a:normAutofit/>
          </a:bodyPr>
          <a:lstStyle/>
          <a:p>
            <a:pPr lvl="1"/>
            <a:r>
              <a:rPr lang="en-US" dirty="0" smtClean="0"/>
              <a:t>Simply select the item (table, chart, or graph) then type or choose Roboto Light from the font box</a:t>
            </a:r>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p:txBody>
      </p:sp>
      <p:pic>
        <p:nvPicPr>
          <p:cNvPr id="2" name="Picture 1" descr="Screen Shot 2016-04-13 at 1.26.07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7655" y="1865937"/>
            <a:ext cx="1956063" cy="914400"/>
          </a:xfrm>
          <a:prstGeom prst="rect">
            <a:avLst/>
          </a:prstGeom>
        </p:spPr>
      </p:pic>
      <p:pic>
        <p:nvPicPr>
          <p:cNvPr id="4" name="Picture 3" descr="Screen Shot 2016-04-13 at 1.24.59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15" y="1865937"/>
            <a:ext cx="1956062" cy="914400"/>
          </a:xfrm>
          <a:prstGeom prst="rect">
            <a:avLst/>
          </a:prstGeom>
        </p:spPr>
      </p:pic>
      <p:pic>
        <p:nvPicPr>
          <p:cNvPr id="6" name="Picture 5" descr="Screen Shot 2016-04-13 at 1.23.51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1382" y="3069485"/>
            <a:ext cx="1877053" cy="1828800"/>
          </a:xfrm>
          <a:prstGeom prst="rect">
            <a:avLst/>
          </a:prstGeom>
        </p:spPr>
      </p:pic>
      <p:pic>
        <p:nvPicPr>
          <p:cNvPr id="7" name="Picture 6" descr="Screen Shot 2016-04-13 at 1.23.10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820" y="3069485"/>
            <a:ext cx="1877053" cy="1828800"/>
          </a:xfrm>
          <a:prstGeom prst="rect">
            <a:avLst/>
          </a:prstGeom>
        </p:spPr>
      </p:pic>
      <p:pic>
        <p:nvPicPr>
          <p:cNvPr id="10" name="Picture 9" descr="Screen Shot 2016-04-13 at 12.25.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407" y="2150622"/>
            <a:ext cx="2502218" cy="360680"/>
          </a:xfrm>
          <a:prstGeom prst="rect">
            <a:avLst/>
          </a:prstGeom>
        </p:spPr>
      </p:pic>
      <p:pic>
        <p:nvPicPr>
          <p:cNvPr id="8" name="Picture 7" descr="Screen Shot 2016-04-13 at 12.25.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407" y="3803098"/>
            <a:ext cx="2502218" cy="360680"/>
          </a:xfrm>
          <a:prstGeom prst="rect">
            <a:avLst/>
          </a:prstGeom>
        </p:spPr>
      </p:pic>
      <p:sp>
        <p:nvSpPr>
          <p:cNvPr id="3" name="TextBox 2"/>
          <p:cNvSpPr txBox="1"/>
          <p:nvPr/>
        </p:nvSpPr>
        <p:spPr>
          <a:xfrm>
            <a:off x="598484" y="1543871"/>
            <a:ext cx="1729724" cy="317534"/>
          </a:xfrm>
          <a:prstGeom prst="rect">
            <a:avLst/>
          </a:prstGeom>
        </p:spPr>
        <p:txBody>
          <a:bodyPr vert="horz" wrap="square" lIns="91440" tIns="45720" rIns="91440" bIns="45720" rtlCol="0" anchor="t" anchorCtr="0">
            <a:noAutofit/>
          </a:bodyPr>
          <a:lstStyle/>
          <a:p>
            <a:pPr algn="ctr"/>
            <a:r>
              <a:rPr lang="en-US" sz="1200" dirty="0" smtClean="0">
                <a:solidFill>
                  <a:schemeClr val="accent1"/>
                </a:solidFill>
                <a:latin typeface="Roboto Light"/>
                <a:cs typeface="Roboto Light"/>
              </a:rPr>
              <a:t>Selected Original</a:t>
            </a:r>
          </a:p>
        </p:txBody>
      </p:sp>
      <p:sp>
        <p:nvSpPr>
          <p:cNvPr id="11" name="TextBox 10"/>
          <p:cNvSpPr txBox="1"/>
          <p:nvPr/>
        </p:nvSpPr>
        <p:spPr>
          <a:xfrm>
            <a:off x="2702822" y="1542979"/>
            <a:ext cx="3088470" cy="317534"/>
          </a:xfrm>
          <a:prstGeom prst="rect">
            <a:avLst/>
          </a:prstGeom>
        </p:spPr>
        <p:txBody>
          <a:bodyPr vert="horz" wrap="square" lIns="91440" tIns="45720" rIns="91440" bIns="45720" rtlCol="0" anchor="t" anchorCtr="0">
            <a:noAutofit/>
          </a:bodyPr>
          <a:lstStyle/>
          <a:p>
            <a:pPr algn="ctr"/>
            <a:r>
              <a:rPr lang="en-US" sz="1200" dirty="0" smtClean="0">
                <a:solidFill>
                  <a:schemeClr val="accent1"/>
                </a:solidFill>
                <a:latin typeface="Roboto Light"/>
                <a:cs typeface="Roboto Light"/>
              </a:rPr>
              <a:t>Type or choose Roboto Light from font box; Reduce or enlarge font as needed</a:t>
            </a:r>
          </a:p>
        </p:txBody>
      </p:sp>
      <p:sp>
        <p:nvSpPr>
          <p:cNvPr id="12" name="TextBox 11"/>
          <p:cNvSpPr txBox="1"/>
          <p:nvPr/>
        </p:nvSpPr>
        <p:spPr>
          <a:xfrm>
            <a:off x="6170824" y="1542979"/>
            <a:ext cx="1729724" cy="317534"/>
          </a:xfrm>
          <a:prstGeom prst="rect">
            <a:avLst/>
          </a:prstGeom>
        </p:spPr>
        <p:txBody>
          <a:bodyPr vert="horz" wrap="square" lIns="91440" tIns="45720" rIns="91440" bIns="45720" rtlCol="0" anchor="t" anchorCtr="0">
            <a:noAutofit/>
          </a:bodyPr>
          <a:lstStyle/>
          <a:p>
            <a:pPr algn="ctr"/>
            <a:r>
              <a:rPr lang="en-US" sz="1200" dirty="0" smtClean="0">
                <a:solidFill>
                  <a:schemeClr val="accent1"/>
                </a:solidFill>
                <a:latin typeface="Roboto Light"/>
                <a:cs typeface="Roboto Light"/>
              </a:rPr>
              <a:t>In-Brand, End Result</a:t>
            </a:r>
          </a:p>
        </p:txBody>
      </p:sp>
      <p:cxnSp>
        <p:nvCxnSpPr>
          <p:cNvPr id="14" name="Straight Connector 13"/>
          <p:cNvCxnSpPr/>
          <p:nvPr/>
        </p:nvCxnSpPr>
        <p:spPr>
          <a:xfrm rot="5400000">
            <a:off x="1205665" y="3412571"/>
            <a:ext cx="2971800"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4292028" y="3412571"/>
            <a:ext cx="2971800"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85315" y="2922500"/>
            <a:ext cx="7515685"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99766" y="2831350"/>
            <a:ext cx="179294" cy="179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703048" y="2834338"/>
            <a:ext cx="179294" cy="179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hlinkClick r:id="rId7"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1" name="Rectangle 20">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15108227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Shapes and lines</a:t>
            </a:r>
            <a:endParaRPr lang="en-US" dirty="0"/>
          </a:p>
        </p:txBody>
      </p:sp>
      <p:sp>
        <p:nvSpPr>
          <p:cNvPr id="5" name="Rectangle 4">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14745846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Shapes and text </a:t>
            </a:r>
            <a:r>
              <a:rPr lang="en-US" dirty="0" smtClean="0"/>
              <a:t>callouts</a:t>
            </a:r>
            <a:endParaRPr lang="en-US" dirty="0"/>
          </a:p>
        </p:txBody>
      </p:sp>
      <p:sp>
        <p:nvSpPr>
          <p:cNvPr id="7" name="Text Placeholder 6"/>
          <p:cNvSpPr>
            <a:spLocks noGrp="1"/>
          </p:cNvSpPr>
          <p:nvPr>
            <p:ph sz="quarter" idx="10"/>
          </p:nvPr>
        </p:nvSpPr>
        <p:spPr/>
        <p:txBody>
          <a:bodyPr>
            <a:normAutofit/>
          </a:bodyPr>
          <a:lstStyle/>
          <a:p>
            <a:r>
              <a:rPr lang="en-US" dirty="0" smtClean="0"/>
              <a:t>Clean and simple designs are to be used for shapes and callouts: squares and rectangles with solid colors and no effects.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p:txBody>
      </p:sp>
      <p:sp>
        <p:nvSpPr>
          <p:cNvPr id="9" name="TextBox 8"/>
          <p:cNvSpPr txBox="1"/>
          <p:nvPr/>
        </p:nvSpPr>
        <p:spPr>
          <a:xfrm>
            <a:off x="602502" y="1784381"/>
            <a:ext cx="3609795" cy="364703"/>
          </a:xfrm>
          <a:prstGeom prst="rect">
            <a:avLst/>
          </a:prstGeom>
        </p:spPr>
        <p:txBody>
          <a:bodyPr vert="horz" wrap="square" lIns="0" tIns="0" rIns="0" bIns="0" rtlCol="0" anchor="t">
            <a:noAutofit/>
          </a:bodyPr>
          <a:lstStyle/>
          <a:p>
            <a:r>
              <a:rPr lang="en-US" dirty="0" smtClean="0">
                <a:solidFill>
                  <a:schemeClr val="accent1"/>
                </a:solidFill>
                <a:latin typeface="Roboto Light"/>
                <a:cs typeface="Roboto Light"/>
              </a:rPr>
              <a:t>Correct</a:t>
            </a:r>
          </a:p>
        </p:txBody>
      </p:sp>
      <p:sp>
        <p:nvSpPr>
          <p:cNvPr id="11" name="TextBox 10"/>
          <p:cNvSpPr txBox="1"/>
          <p:nvPr/>
        </p:nvSpPr>
        <p:spPr>
          <a:xfrm>
            <a:off x="602502" y="3013268"/>
            <a:ext cx="3609795" cy="364703"/>
          </a:xfrm>
          <a:prstGeom prst="rect">
            <a:avLst/>
          </a:prstGeom>
        </p:spPr>
        <p:txBody>
          <a:bodyPr vert="horz" wrap="square" lIns="0" tIns="0" rIns="0" bIns="0" rtlCol="0" anchor="t">
            <a:noAutofit/>
          </a:bodyPr>
          <a:lstStyle/>
          <a:p>
            <a:r>
              <a:rPr lang="en-US" b="1" dirty="0" smtClean="0">
                <a:latin typeface="Roboto Light"/>
                <a:cs typeface="Roboto Light"/>
              </a:rPr>
              <a:t>Incorrect</a:t>
            </a:r>
          </a:p>
        </p:txBody>
      </p:sp>
      <p:sp>
        <p:nvSpPr>
          <p:cNvPr id="8" name="Rectangle 7"/>
          <p:cNvSpPr/>
          <p:nvPr/>
        </p:nvSpPr>
        <p:spPr>
          <a:xfrm>
            <a:off x="594048" y="2149084"/>
            <a:ext cx="1231707" cy="826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600" dirty="0" smtClean="0">
                <a:latin typeface="Roboto Light"/>
                <a:cs typeface="Roboto Light"/>
              </a:rPr>
              <a:t>Here is a text callout</a:t>
            </a:r>
            <a:endParaRPr lang="en-US" sz="1600" dirty="0">
              <a:latin typeface="Roboto Light"/>
              <a:cs typeface="Roboto Light"/>
            </a:endParaRPr>
          </a:p>
        </p:txBody>
      </p:sp>
      <p:sp>
        <p:nvSpPr>
          <p:cNvPr id="10" name="Rectangle 9"/>
          <p:cNvSpPr/>
          <p:nvPr/>
        </p:nvSpPr>
        <p:spPr>
          <a:xfrm>
            <a:off x="573832" y="3333696"/>
            <a:ext cx="1231707" cy="826234"/>
          </a:xfrm>
          <a:prstGeom prst="rect">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600" dirty="0" smtClean="0">
                <a:latin typeface="Roboto Light"/>
                <a:cs typeface="Roboto Light"/>
              </a:rPr>
              <a:t>Here is a text callout</a:t>
            </a:r>
            <a:endParaRPr lang="en-US" sz="1600" dirty="0">
              <a:latin typeface="Roboto Light"/>
              <a:cs typeface="Roboto Light"/>
            </a:endParaRPr>
          </a:p>
        </p:txBody>
      </p:sp>
      <p:sp>
        <p:nvSpPr>
          <p:cNvPr id="12" name="TextBox 11"/>
          <p:cNvSpPr txBox="1"/>
          <p:nvPr/>
        </p:nvSpPr>
        <p:spPr>
          <a:xfrm>
            <a:off x="573832" y="4203647"/>
            <a:ext cx="1231707" cy="301641"/>
          </a:xfrm>
          <a:prstGeom prst="rect">
            <a:avLst/>
          </a:prstGeom>
        </p:spPr>
        <p:txBody>
          <a:bodyPr vert="horz" wrap="square" lIns="0" tIns="0" rIns="0" bIns="0" rtlCol="0" anchor="t">
            <a:noAutofit/>
          </a:bodyPr>
          <a:lstStyle/>
          <a:p>
            <a:pPr algn="ctr"/>
            <a:r>
              <a:rPr lang="en-US" sz="1200" dirty="0" smtClean="0">
                <a:latin typeface="Roboto Light"/>
                <a:cs typeface="Roboto Light"/>
              </a:rPr>
              <a:t>Bevels</a:t>
            </a:r>
            <a:endParaRPr lang="en-US" dirty="0" smtClean="0">
              <a:latin typeface="Roboto Light"/>
              <a:cs typeface="Roboto Light"/>
            </a:endParaRPr>
          </a:p>
        </p:txBody>
      </p:sp>
      <p:sp>
        <p:nvSpPr>
          <p:cNvPr id="13" name="Rectangle 12"/>
          <p:cNvSpPr/>
          <p:nvPr/>
        </p:nvSpPr>
        <p:spPr>
          <a:xfrm>
            <a:off x="1974852" y="3333696"/>
            <a:ext cx="1231707" cy="826234"/>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600" dirty="0" smtClean="0">
                <a:latin typeface="Roboto Light"/>
                <a:cs typeface="Roboto Light"/>
              </a:rPr>
              <a:t>Here is a text callout</a:t>
            </a:r>
            <a:endParaRPr lang="en-US" sz="1600" dirty="0">
              <a:latin typeface="Roboto Light"/>
              <a:cs typeface="Roboto Light"/>
            </a:endParaRPr>
          </a:p>
        </p:txBody>
      </p:sp>
      <p:sp>
        <p:nvSpPr>
          <p:cNvPr id="15" name="TextBox 14"/>
          <p:cNvSpPr txBox="1"/>
          <p:nvPr/>
        </p:nvSpPr>
        <p:spPr>
          <a:xfrm>
            <a:off x="1974852" y="4203647"/>
            <a:ext cx="1231707" cy="301641"/>
          </a:xfrm>
          <a:prstGeom prst="rect">
            <a:avLst/>
          </a:prstGeom>
        </p:spPr>
        <p:txBody>
          <a:bodyPr vert="horz" wrap="square" lIns="0" tIns="0" rIns="0" bIns="0" rtlCol="0" anchor="t">
            <a:noAutofit/>
          </a:bodyPr>
          <a:lstStyle/>
          <a:p>
            <a:pPr algn="ctr"/>
            <a:r>
              <a:rPr lang="en-US" sz="1200" dirty="0" smtClean="0">
                <a:latin typeface="Roboto Light"/>
                <a:cs typeface="Roboto Light"/>
              </a:rPr>
              <a:t>Gradient fills</a:t>
            </a:r>
            <a:endParaRPr lang="en-US" dirty="0" smtClean="0">
              <a:latin typeface="Roboto Light"/>
              <a:cs typeface="Roboto Light"/>
            </a:endParaRPr>
          </a:p>
        </p:txBody>
      </p:sp>
      <p:sp>
        <p:nvSpPr>
          <p:cNvPr id="14" name="Rounded Rectangle 13"/>
          <p:cNvSpPr/>
          <p:nvPr/>
        </p:nvSpPr>
        <p:spPr>
          <a:xfrm>
            <a:off x="3375872" y="3333696"/>
            <a:ext cx="1231707" cy="8262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800"/>
              </a:lnSpc>
            </a:pPr>
            <a:r>
              <a:rPr lang="en-US" sz="1600" dirty="0" smtClean="0">
                <a:latin typeface="Roboto Light"/>
                <a:cs typeface="Roboto Light"/>
              </a:rPr>
              <a:t>Here is a text callout</a:t>
            </a:r>
            <a:endParaRPr lang="en-US" sz="1600" dirty="0">
              <a:latin typeface="Roboto Light"/>
              <a:cs typeface="Roboto Light"/>
            </a:endParaRPr>
          </a:p>
        </p:txBody>
      </p:sp>
      <p:sp>
        <p:nvSpPr>
          <p:cNvPr id="16" name="TextBox 15"/>
          <p:cNvSpPr txBox="1"/>
          <p:nvPr/>
        </p:nvSpPr>
        <p:spPr>
          <a:xfrm>
            <a:off x="3108230" y="4203647"/>
            <a:ext cx="1766991" cy="301641"/>
          </a:xfrm>
          <a:prstGeom prst="rect">
            <a:avLst/>
          </a:prstGeom>
        </p:spPr>
        <p:txBody>
          <a:bodyPr vert="horz" wrap="square" lIns="0" tIns="0" rIns="0" bIns="0" rtlCol="0" anchor="t">
            <a:noAutofit/>
          </a:bodyPr>
          <a:lstStyle/>
          <a:p>
            <a:pPr algn="ctr"/>
            <a:r>
              <a:rPr lang="en-US" sz="1200" dirty="0" smtClean="0">
                <a:latin typeface="Roboto Light"/>
                <a:cs typeface="Roboto Light"/>
              </a:rPr>
              <a:t>Rounded corners</a:t>
            </a:r>
            <a:endParaRPr lang="en-US" dirty="0" smtClean="0">
              <a:latin typeface="Roboto Light"/>
              <a:cs typeface="Roboto Light"/>
            </a:endParaRPr>
          </a:p>
        </p:txBody>
      </p:sp>
      <p:sp>
        <p:nvSpPr>
          <p:cNvPr id="21" name="Rectangle 20"/>
          <p:cNvSpPr/>
          <p:nvPr/>
        </p:nvSpPr>
        <p:spPr>
          <a:xfrm>
            <a:off x="4776892" y="3313203"/>
            <a:ext cx="1231707" cy="826234"/>
          </a:xfrm>
          <a:prstGeom prst="rect">
            <a:avLst/>
          </a:prstGeom>
          <a:solidFill>
            <a:schemeClr val="accent2"/>
          </a:solidFill>
          <a:ln>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600" dirty="0" smtClean="0">
                <a:latin typeface="Roboto Light"/>
                <a:cs typeface="Roboto Light"/>
              </a:rPr>
              <a:t>Here is a text callout</a:t>
            </a:r>
            <a:endParaRPr lang="en-US" sz="1600" dirty="0">
              <a:latin typeface="Roboto Light"/>
              <a:cs typeface="Roboto Light"/>
            </a:endParaRPr>
          </a:p>
        </p:txBody>
      </p:sp>
      <p:sp>
        <p:nvSpPr>
          <p:cNvPr id="22" name="TextBox 21"/>
          <p:cNvSpPr txBox="1"/>
          <p:nvPr/>
        </p:nvSpPr>
        <p:spPr>
          <a:xfrm>
            <a:off x="4776892" y="4183154"/>
            <a:ext cx="1231707" cy="301641"/>
          </a:xfrm>
          <a:prstGeom prst="rect">
            <a:avLst/>
          </a:prstGeom>
        </p:spPr>
        <p:txBody>
          <a:bodyPr vert="horz" wrap="square" lIns="0" tIns="0" rIns="0" bIns="0" rtlCol="0" anchor="t">
            <a:noAutofit/>
          </a:bodyPr>
          <a:lstStyle/>
          <a:p>
            <a:pPr algn="ctr"/>
            <a:r>
              <a:rPr lang="en-US" sz="1200" dirty="0" smtClean="0">
                <a:latin typeface="Roboto Light"/>
                <a:cs typeface="Roboto Light"/>
              </a:rPr>
              <a:t>Glow</a:t>
            </a:r>
            <a:endParaRPr lang="en-US" dirty="0" smtClean="0">
              <a:latin typeface="Roboto Light"/>
              <a:cs typeface="Roboto Light"/>
            </a:endParaRPr>
          </a:p>
        </p:txBody>
      </p:sp>
      <p:sp>
        <p:nvSpPr>
          <p:cNvPr id="23" name="Rectangle 22"/>
          <p:cNvSpPr/>
          <p:nvPr/>
        </p:nvSpPr>
        <p:spPr>
          <a:xfrm>
            <a:off x="6177912" y="3313203"/>
            <a:ext cx="1231707" cy="826234"/>
          </a:xfrm>
          <a:prstGeom prst="rect">
            <a:avLst/>
          </a:prstGeom>
          <a:solidFill>
            <a:schemeClr val="accent2"/>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600" dirty="0" smtClean="0">
                <a:latin typeface="Roboto Light"/>
                <a:cs typeface="Roboto Light"/>
              </a:rPr>
              <a:t>Here is a text callout</a:t>
            </a:r>
            <a:endParaRPr lang="en-US" sz="1600" dirty="0">
              <a:latin typeface="Roboto Light"/>
              <a:cs typeface="Roboto Light"/>
            </a:endParaRPr>
          </a:p>
        </p:txBody>
      </p:sp>
      <p:sp>
        <p:nvSpPr>
          <p:cNvPr id="24" name="TextBox 23"/>
          <p:cNvSpPr txBox="1"/>
          <p:nvPr/>
        </p:nvSpPr>
        <p:spPr>
          <a:xfrm>
            <a:off x="6177912" y="4183154"/>
            <a:ext cx="1231707" cy="301641"/>
          </a:xfrm>
          <a:prstGeom prst="rect">
            <a:avLst/>
          </a:prstGeom>
        </p:spPr>
        <p:txBody>
          <a:bodyPr vert="horz" wrap="square" lIns="0" tIns="0" rIns="0" bIns="0" rtlCol="0" anchor="t">
            <a:noAutofit/>
          </a:bodyPr>
          <a:lstStyle/>
          <a:p>
            <a:pPr algn="ctr"/>
            <a:r>
              <a:rPr lang="en-US" sz="1200" dirty="0" smtClean="0">
                <a:latin typeface="Roboto Light"/>
                <a:cs typeface="Roboto Light"/>
              </a:rPr>
              <a:t>Soft edges</a:t>
            </a:r>
            <a:endParaRPr lang="en-US" dirty="0" smtClean="0">
              <a:latin typeface="Roboto Light"/>
              <a:cs typeface="Roboto Light"/>
            </a:endParaRPr>
          </a:p>
        </p:txBody>
      </p:sp>
      <p:sp>
        <p:nvSpPr>
          <p:cNvPr id="49" name="Rectangle 48"/>
          <p:cNvSpPr/>
          <p:nvPr/>
        </p:nvSpPr>
        <p:spPr>
          <a:xfrm>
            <a:off x="7571047" y="3313203"/>
            <a:ext cx="1231707" cy="826234"/>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600" dirty="0" smtClean="0">
                <a:latin typeface="Roboto Light"/>
                <a:cs typeface="Roboto Light"/>
              </a:rPr>
              <a:t>Here is a text callout</a:t>
            </a:r>
            <a:endParaRPr lang="en-US" sz="1600" dirty="0">
              <a:latin typeface="Roboto Light"/>
              <a:cs typeface="Roboto Light"/>
            </a:endParaRPr>
          </a:p>
        </p:txBody>
      </p:sp>
      <p:sp>
        <p:nvSpPr>
          <p:cNvPr id="50" name="TextBox 49"/>
          <p:cNvSpPr txBox="1"/>
          <p:nvPr/>
        </p:nvSpPr>
        <p:spPr>
          <a:xfrm>
            <a:off x="7571047" y="4183154"/>
            <a:ext cx="1231707" cy="301641"/>
          </a:xfrm>
          <a:prstGeom prst="rect">
            <a:avLst/>
          </a:prstGeom>
        </p:spPr>
        <p:txBody>
          <a:bodyPr vert="horz" wrap="square" lIns="0" tIns="0" rIns="0" bIns="0" rtlCol="0" anchor="t">
            <a:noAutofit/>
          </a:bodyPr>
          <a:lstStyle/>
          <a:p>
            <a:pPr algn="ctr"/>
            <a:r>
              <a:rPr lang="en-US" sz="1200" dirty="0" smtClean="0">
                <a:latin typeface="Roboto Light"/>
                <a:cs typeface="Roboto Light"/>
              </a:rPr>
              <a:t>Drop shadow</a:t>
            </a:r>
            <a:endParaRPr lang="en-US" dirty="0" smtClean="0">
              <a:latin typeface="Roboto Light"/>
              <a:cs typeface="Roboto Light"/>
            </a:endParaRPr>
          </a:p>
        </p:txBody>
      </p:sp>
      <p:cxnSp>
        <p:nvCxnSpPr>
          <p:cNvPr id="40" name="Straight Connector 39"/>
          <p:cNvCxnSpPr/>
          <p:nvPr/>
        </p:nvCxnSpPr>
        <p:spPr>
          <a:xfrm>
            <a:off x="496149" y="3300405"/>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83458" y="3300405"/>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085997" y="3210350"/>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688535" y="3291169"/>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291073" y="3360441"/>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893611" y="3302714"/>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Rectangle 26">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8" name="Rectangle 2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91751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Alternate text </a:t>
            </a:r>
            <a:r>
              <a:rPr lang="en-US" dirty="0" smtClean="0"/>
              <a:t>callouts</a:t>
            </a:r>
            <a:endParaRPr lang="en-US" dirty="0"/>
          </a:p>
        </p:txBody>
      </p:sp>
      <p:sp>
        <p:nvSpPr>
          <p:cNvPr id="7" name="Text Placeholder 6"/>
          <p:cNvSpPr>
            <a:spLocks noGrp="1"/>
          </p:cNvSpPr>
          <p:nvPr>
            <p:ph sz="quarter" idx="10"/>
          </p:nvPr>
        </p:nvSpPr>
        <p:spPr>
          <a:xfrm>
            <a:off x="494088" y="971550"/>
            <a:ext cx="7610822" cy="3930396"/>
          </a:xfrm>
        </p:spPr>
        <p:txBody>
          <a:bodyPr>
            <a:normAutofit/>
          </a:bodyPr>
          <a:lstStyle/>
          <a:p>
            <a:r>
              <a:rPr lang="en-US" dirty="0" smtClean="0"/>
              <a:t>If preferred, you may create text callouts with no fill color and a light grey</a:t>
            </a:r>
            <a:r>
              <a:rPr lang="en-US" dirty="0"/>
              <a:t> </a:t>
            </a:r>
            <a:r>
              <a:rPr lang="en-US" dirty="0" smtClean="0"/>
              <a:t>outline from 1 pt. to 3 pt. in weight.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sp>
        <p:nvSpPr>
          <p:cNvPr id="41" name="Rectangle 40"/>
          <p:cNvSpPr/>
          <p:nvPr/>
        </p:nvSpPr>
        <p:spPr>
          <a:xfrm>
            <a:off x="594048" y="2285747"/>
            <a:ext cx="1264851" cy="826234"/>
          </a:xfrm>
          <a:prstGeom prst="rect">
            <a:avLst/>
          </a:prstGeom>
          <a:solidFill>
            <a:schemeClr val="bg1"/>
          </a:solidFill>
          <a:ln w="1270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600" dirty="0">
                <a:solidFill>
                  <a:schemeClr val="tx1"/>
                </a:solidFill>
                <a:latin typeface="Roboto Light"/>
                <a:cs typeface="Roboto Light"/>
              </a:rPr>
              <a:t>Here is a text callout</a:t>
            </a:r>
          </a:p>
        </p:txBody>
      </p:sp>
      <p:pic>
        <p:nvPicPr>
          <p:cNvPr id="2" name="Picture 1" descr="Screen Shot 2016-04-13 at 2.27.07 PM.png"/>
          <p:cNvPicPr>
            <a:picLocks noChangeAspect="1"/>
          </p:cNvPicPr>
          <p:nvPr/>
        </p:nvPicPr>
        <p:blipFill rotWithShape="1">
          <a:blip r:embed="rId3" cstate="print">
            <a:extLst>
              <a:ext uri="{28A0092B-C50C-407E-A947-70E740481C1C}">
                <a14:useLocalDpi xmlns:a14="http://schemas.microsoft.com/office/drawing/2010/main" val="0"/>
              </a:ext>
            </a:extLst>
          </a:blip>
          <a:srcRect l="1" t="3832" r="1186" b="23790"/>
          <a:stretch/>
        </p:blipFill>
        <p:spPr>
          <a:xfrm>
            <a:off x="4643744" y="1854262"/>
            <a:ext cx="2078106" cy="2851531"/>
          </a:xfrm>
          <a:prstGeom prst="rect">
            <a:avLst/>
          </a:prstGeom>
        </p:spPr>
      </p:pic>
      <p:sp>
        <p:nvSpPr>
          <p:cNvPr id="9" name="TextBox 8"/>
          <p:cNvSpPr txBox="1"/>
          <p:nvPr/>
        </p:nvSpPr>
        <p:spPr>
          <a:xfrm>
            <a:off x="602729" y="1921045"/>
            <a:ext cx="3706932" cy="364703"/>
          </a:xfrm>
          <a:prstGeom prst="rect">
            <a:avLst/>
          </a:prstGeom>
        </p:spPr>
        <p:txBody>
          <a:bodyPr vert="horz" wrap="square" lIns="0" tIns="0" rIns="0" bIns="0" rtlCol="0" anchor="t">
            <a:noAutofit/>
          </a:bodyPr>
          <a:lstStyle/>
          <a:p>
            <a:r>
              <a:rPr lang="en-US" dirty="0">
                <a:solidFill>
                  <a:schemeClr val="accent1"/>
                </a:solidFill>
                <a:latin typeface="Roboto Light"/>
                <a:cs typeface="Roboto Light"/>
              </a:rPr>
              <a:t>Correct</a:t>
            </a:r>
          </a:p>
        </p:txBody>
      </p:sp>
      <p:cxnSp>
        <p:nvCxnSpPr>
          <p:cNvPr id="42" name="Straight Arrow Connector 41"/>
          <p:cNvCxnSpPr/>
          <p:nvPr/>
        </p:nvCxnSpPr>
        <p:spPr>
          <a:xfrm>
            <a:off x="3853562" y="2077151"/>
            <a:ext cx="1016949" cy="0"/>
          </a:xfrm>
          <a:prstGeom prst="straightConnector1">
            <a:avLst/>
          </a:prstGeom>
          <a:ln w="19050" cmpd="sng">
            <a:solidFill>
              <a:srgbClr val="DD4814"/>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a:off x="3853562" y="2653568"/>
            <a:ext cx="1904887" cy="1850456"/>
          </a:xfrm>
          <a:prstGeom prst="bentConnector3">
            <a:avLst>
              <a:gd name="adj1" fmla="val 35058"/>
            </a:avLst>
          </a:prstGeom>
          <a:ln w="19050" cmpd="sng">
            <a:solidFill>
              <a:srgbClr val="DD4814"/>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309090" y="1909005"/>
            <a:ext cx="1543614" cy="383230"/>
          </a:xfrm>
          <a:prstGeom prst="rect">
            <a:avLst/>
          </a:prstGeom>
        </p:spPr>
        <p:txBody>
          <a:bodyPr vert="horz" wrap="none" lIns="91440" tIns="45720" rIns="91440" bIns="45720" rtlCol="0" anchor="t" anchorCtr="0">
            <a:noAutofit/>
          </a:bodyPr>
          <a:lstStyle/>
          <a:p>
            <a:pPr algn="r"/>
            <a:r>
              <a:rPr lang="en-US" sz="1400" dirty="0" smtClean="0">
                <a:latin typeface="Roboto Light"/>
                <a:cs typeface="Roboto Light"/>
              </a:rPr>
              <a:t>Grey</a:t>
            </a:r>
          </a:p>
        </p:txBody>
      </p:sp>
      <p:sp>
        <p:nvSpPr>
          <p:cNvPr id="52" name="TextBox 51"/>
          <p:cNvSpPr txBox="1"/>
          <p:nvPr/>
        </p:nvSpPr>
        <p:spPr>
          <a:xfrm>
            <a:off x="2309090" y="2543181"/>
            <a:ext cx="1543614" cy="383230"/>
          </a:xfrm>
          <a:prstGeom prst="rect">
            <a:avLst/>
          </a:prstGeom>
        </p:spPr>
        <p:txBody>
          <a:bodyPr vert="horz" wrap="none" lIns="91440" tIns="45720" rIns="91440" bIns="45720" rtlCol="0" anchor="t" anchorCtr="0">
            <a:noAutofit/>
          </a:bodyPr>
          <a:lstStyle/>
          <a:p>
            <a:pPr algn="r"/>
            <a:r>
              <a:rPr lang="en-US" sz="1400" dirty="0" smtClean="0">
                <a:latin typeface="Roboto Light"/>
                <a:cs typeface="Roboto Light"/>
              </a:rPr>
              <a:t>Anything from</a:t>
            </a:r>
          </a:p>
          <a:p>
            <a:pPr algn="r"/>
            <a:r>
              <a:rPr lang="en-US" sz="1400" dirty="0">
                <a:latin typeface="Roboto Light"/>
                <a:cs typeface="Roboto Light"/>
              </a:rPr>
              <a:t>1</a:t>
            </a:r>
            <a:r>
              <a:rPr lang="en-US" sz="1400" dirty="0" smtClean="0">
                <a:latin typeface="Roboto Light"/>
                <a:cs typeface="Roboto Light"/>
              </a:rPr>
              <a:t> pt. to 3 pt. </a:t>
            </a:r>
          </a:p>
          <a:p>
            <a:pPr algn="r"/>
            <a:r>
              <a:rPr lang="en-US" sz="1400" dirty="0" smtClean="0">
                <a:latin typeface="Roboto Light"/>
                <a:cs typeface="Roboto Light"/>
              </a:rPr>
              <a:t>weight</a:t>
            </a:r>
          </a:p>
        </p:txBody>
      </p:sp>
      <p:sp>
        <p:nvSpPr>
          <p:cNvPr id="10" name="Rectangle 9"/>
          <p:cNvSpPr/>
          <p:nvPr/>
        </p:nvSpPr>
        <p:spPr>
          <a:xfrm>
            <a:off x="604507" y="3342088"/>
            <a:ext cx="1264851" cy="826234"/>
          </a:xfrm>
          <a:prstGeom prst="rect">
            <a:avLst/>
          </a:prstGeom>
          <a:solidFill>
            <a:schemeClr val="bg1"/>
          </a:solidFill>
          <a:ln w="3810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600" dirty="0">
                <a:solidFill>
                  <a:srgbClr val="000000"/>
                </a:solidFill>
                <a:latin typeface="Roboto Light"/>
                <a:cs typeface="Roboto Light"/>
              </a:rPr>
              <a:t>Here is a text callout</a:t>
            </a:r>
          </a:p>
        </p:txBody>
      </p:sp>
      <p:cxnSp>
        <p:nvCxnSpPr>
          <p:cNvPr id="11" name="Elbow Connector 10"/>
          <p:cNvCxnSpPr/>
          <p:nvPr/>
        </p:nvCxnSpPr>
        <p:spPr>
          <a:xfrm>
            <a:off x="3853562" y="2653568"/>
            <a:ext cx="1921203" cy="1473598"/>
          </a:xfrm>
          <a:prstGeom prst="bentConnector3">
            <a:avLst>
              <a:gd name="adj1" fmla="val 34835"/>
            </a:avLst>
          </a:prstGeom>
          <a:ln w="19050" cmpd="sng">
            <a:solidFill>
              <a:srgbClr val="DD4814"/>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 name="Rectangle 14">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6" name="Rectangle 1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26141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194" y="2825130"/>
            <a:ext cx="2507431" cy="1792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3024664" y="2779170"/>
            <a:ext cx="2406371" cy="1787841"/>
            <a:chOff x="2840854" y="2779170"/>
            <a:chExt cx="2406371" cy="1787841"/>
          </a:xfrm>
        </p:grpSpPr>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61" t="53089"/>
            <a:stretch/>
          </p:blipFill>
          <p:spPr bwMode="auto">
            <a:xfrm>
              <a:off x="2899343" y="2779170"/>
              <a:ext cx="2347882" cy="1787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Rectangle 36"/>
            <p:cNvSpPr/>
            <p:nvPr/>
          </p:nvSpPr>
          <p:spPr>
            <a:xfrm>
              <a:off x="2840854" y="3421613"/>
              <a:ext cx="1236606" cy="10566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Screen Shot 2016-04-13 at 2.27.07 PM.png"/>
          <p:cNvPicPr>
            <a:picLocks noChangeAspect="1"/>
          </p:cNvPicPr>
          <p:nvPr/>
        </p:nvPicPr>
        <p:blipFill rotWithShape="1">
          <a:blip r:embed="rId5" cstate="print">
            <a:extLst>
              <a:ext uri="{28A0092B-C50C-407E-A947-70E740481C1C}">
                <a14:useLocalDpi xmlns:a14="http://schemas.microsoft.com/office/drawing/2010/main" val="0"/>
              </a:ext>
            </a:extLst>
          </a:blip>
          <a:srcRect t="3833" r="47996" b="75073"/>
          <a:stretch/>
        </p:blipFill>
        <p:spPr>
          <a:xfrm>
            <a:off x="781449" y="2814575"/>
            <a:ext cx="1093668" cy="831063"/>
          </a:xfrm>
          <a:prstGeom prst="rect">
            <a:avLst/>
          </a:prstGeom>
        </p:spPr>
      </p:pic>
      <p:sp>
        <p:nvSpPr>
          <p:cNvPr id="3" name="Title 2"/>
          <p:cNvSpPr>
            <a:spLocks noGrp="1"/>
          </p:cNvSpPr>
          <p:nvPr>
            <p:ph type="title"/>
          </p:nvPr>
        </p:nvSpPr>
        <p:spPr/>
        <p:txBody>
          <a:bodyPr/>
          <a:lstStyle/>
          <a:p>
            <a:r>
              <a:rPr lang="en-US" dirty="0" smtClean="0"/>
              <a:t>Lines</a:t>
            </a:r>
            <a:endParaRPr lang="en-US" dirty="0"/>
          </a:p>
        </p:txBody>
      </p:sp>
      <p:sp>
        <p:nvSpPr>
          <p:cNvPr id="7" name="Text Placeholder 6"/>
          <p:cNvSpPr>
            <a:spLocks noGrp="1"/>
          </p:cNvSpPr>
          <p:nvPr>
            <p:ph sz="quarter" idx="10"/>
          </p:nvPr>
        </p:nvSpPr>
        <p:spPr/>
        <p:txBody>
          <a:bodyPr>
            <a:normAutofit/>
          </a:bodyPr>
          <a:lstStyle/>
          <a:p>
            <a:r>
              <a:rPr lang="en-US" dirty="0" smtClean="0"/>
              <a:t>The use of lines as either connectors or separators can help clarify displayed information.</a:t>
            </a:r>
          </a:p>
          <a:p>
            <a:endParaRPr lang="en-US" dirty="0"/>
          </a:p>
          <a:p>
            <a:r>
              <a:rPr lang="en-US" dirty="0" smtClean="0"/>
              <a:t>Lines can be solid, dashed or dotted and typically grey in color. Arrows can also sparingly use the PPT theme’s branding color to call out particular pieces of information (such as the orange arrows used throughout this toolkit).</a:t>
            </a:r>
            <a:endParaRPr lang="en-US" dirty="0"/>
          </a:p>
        </p:txBody>
      </p:sp>
      <p:sp>
        <p:nvSpPr>
          <p:cNvPr id="45" name="TextBox 44"/>
          <p:cNvSpPr txBox="1"/>
          <p:nvPr/>
        </p:nvSpPr>
        <p:spPr>
          <a:xfrm>
            <a:off x="493059" y="2391196"/>
            <a:ext cx="2050288" cy="350503"/>
          </a:xfrm>
          <a:prstGeom prst="rect">
            <a:avLst/>
          </a:prstGeom>
        </p:spPr>
        <p:txBody>
          <a:bodyPr vert="horz" wrap="none" lIns="91440" tIns="45720" rIns="91440" bIns="45720" rtlCol="0" anchor="t" anchorCtr="0">
            <a:noAutofit/>
          </a:bodyPr>
          <a:lstStyle/>
          <a:p>
            <a:r>
              <a:rPr lang="en-US" sz="1400" dirty="0" smtClean="0">
                <a:latin typeface="Roboto Light"/>
                <a:cs typeface="Roboto Light"/>
              </a:rPr>
              <a:t>Any of the lighter Greys</a:t>
            </a:r>
          </a:p>
        </p:txBody>
      </p:sp>
      <p:sp>
        <p:nvSpPr>
          <p:cNvPr id="52" name="TextBox 51"/>
          <p:cNvSpPr txBox="1"/>
          <p:nvPr/>
        </p:nvSpPr>
        <p:spPr>
          <a:xfrm>
            <a:off x="2831353" y="2391196"/>
            <a:ext cx="3193288" cy="383230"/>
          </a:xfrm>
          <a:prstGeom prst="rect">
            <a:avLst/>
          </a:prstGeom>
        </p:spPr>
        <p:txBody>
          <a:bodyPr vert="horz" wrap="none" lIns="91440" tIns="45720" rIns="91440" bIns="45720" rtlCol="0" anchor="t" anchorCtr="0">
            <a:noAutofit/>
          </a:bodyPr>
          <a:lstStyle/>
          <a:p>
            <a:pPr algn="r"/>
            <a:r>
              <a:rPr lang="en-US" sz="1400" dirty="0" smtClean="0">
                <a:latin typeface="Roboto Light"/>
                <a:cs typeface="Roboto Light"/>
              </a:rPr>
              <a:t>Anything from ½ pt. to 1 ½ pt. weight</a:t>
            </a:r>
          </a:p>
        </p:txBody>
      </p:sp>
      <p:sp>
        <p:nvSpPr>
          <p:cNvPr id="9" name="TextBox 8"/>
          <p:cNvSpPr txBox="1"/>
          <p:nvPr/>
        </p:nvSpPr>
        <p:spPr>
          <a:xfrm>
            <a:off x="490671" y="3894123"/>
            <a:ext cx="3706932" cy="364703"/>
          </a:xfrm>
          <a:prstGeom prst="rect">
            <a:avLst/>
          </a:prstGeom>
        </p:spPr>
        <p:txBody>
          <a:bodyPr vert="horz" wrap="square" lIns="0" tIns="0" rIns="0" bIns="0" rtlCol="0" anchor="t">
            <a:noAutofit/>
          </a:bodyPr>
          <a:lstStyle/>
          <a:p>
            <a:r>
              <a:rPr lang="en-US" sz="1400" dirty="0" smtClean="0">
                <a:latin typeface="Roboto Light"/>
                <a:cs typeface="Roboto Light"/>
              </a:rPr>
              <a:t>Examples:</a:t>
            </a:r>
            <a:endParaRPr lang="en-US" sz="1400" dirty="0">
              <a:latin typeface="Roboto Light"/>
              <a:cs typeface="Roboto Light"/>
            </a:endParaRPr>
          </a:p>
        </p:txBody>
      </p:sp>
      <p:grpSp>
        <p:nvGrpSpPr>
          <p:cNvPr id="28" name="Group 27"/>
          <p:cNvGrpSpPr/>
          <p:nvPr/>
        </p:nvGrpSpPr>
        <p:grpSpPr>
          <a:xfrm>
            <a:off x="490671" y="4284376"/>
            <a:ext cx="1828800" cy="545360"/>
            <a:chOff x="497290" y="4284376"/>
            <a:chExt cx="1828800" cy="545360"/>
          </a:xfrm>
        </p:grpSpPr>
        <p:cxnSp>
          <p:nvCxnSpPr>
            <p:cNvPr id="13" name="Straight Connector 12"/>
            <p:cNvCxnSpPr/>
            <p:nvPr/>
          </p:nvCxnSpPr>
          <p:spPr>
            <a:xfrm>
              <a:off x="497290" y="4829736"/>
              <a:ext cx="1828800" cy="0"/>
            </a:xfrm>
            <a:prstGeom prst="line">
              <a:avLst/>
            </a:prstGeom>
            <a:ln w="38100" cap="rnd">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97290" y="4284376"/>
              <a:ext cx="1828800" cy="0"/>
            </a:xfrm>
            <a:prstGeom prst="line">
              <a:avLst/>
            </a:prstGeom>
            <a:ln w="12700" cap="rnd" cmpd="sng">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97290" y="4466163"/>
              <a:ext cx="1828800" cy="0"/>
            </a:xfrm>
            <a:prstGeom prst="line">
              <a:avLst/>
            </a:prstGeom>
            <a:ln w="12700" cap="rnd" cmpd="sng">
              <a:solidFill>
                <a:schemeClr val="tx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7290" y="4647950"/>
              <a:ext cx="1828800" cy="0"/>
            </a:xfrm>
            <a:prstGeom prst="line">
              <a:avLst/>
            </a:prstGeom>
            <a:ln w="19050" cap="rnd" cmpd="sng">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4302267" y="3108944"/>
            <a:ext cx="1001060" cy="600641"/>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255898" y="3609728"/>
            <a:ext cx="1606584" cy="101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941294" y="2808934"/>
            <a:ext cx="283882" cy="560295"/>
          </a:xfrm>
          <a:prstGeom prst="rect">
            <a:avLst/>
          </a:prstGeom>
          <a:noFill/>
          <a:ln w="19050" cmpd="sng">
            <a:solidFill>
              <a:srgbClr val="DD48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641591" y="2741699"/>
            <a:ext cx="0" cy="633690"/>
          </a:xfrm>
          <a:prstGeom prst="straightConnector1">
            <a:avLst/>
          </a:prstGeom>
          <a:ln w="19050" cmpd="sng">
            <a:solidFill>
              <a:srgbClr val="DD4814"/>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516415" y="2391196"/>
            <a:ext cx="2050288" cy="350503"/>
          </a:xfrm>
          <a:prstGeom prst="rect">
            <a:avLst/>
          </a:prstGeom>
        </p:spPr>
        <p:txBody>
          <a:bodyPr vert="horz" wrap="none" lIns="91440" tIns="45720" rIns="91440" bIns="45720" rtlCol="0" anchor="t" anchorCtr="0">
            <a:noAutofit/>
          </a:bodyPr>
          <a:lstStyle/>
          <a:p>
            <a:r>
              <a:rPr lang="en-US" sz="1400" dirty="0" smtClean="0">
                <a:latin typeface="Roboto Light"/>
                <a:cs typeface="Roboto Light"/>
              </a:rPr>
              <a:t>Solid, dotted, or dashed</a:t>
            </a:r>
          </a:p>
        </p:txBody>
      </p:sp>
      <p:sp>
        <p:nvSpPr>
          <p:cNvPr id="43" name="Rectangle 42"/>
          <p:cNvSpPr/>
          <p:nvPr/>
        </p:nvSpPr>
        <p:spPr>
          <a:xfrm>
            <a:off x="7870838" y="3216646"/>
            <a:ext cx="919100" cy="446923"/>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a:off x="8168245" y="2741699"/>
            <a:ext cx="0" cy="667110"/>
          </a:xfrm>
          <a:prstGeom prst="straightConnector1">
            <a:avLst/>
          </a:prstGeom>
          <a:ln w="19050" cmpd="sng">
            <a:solidFill>
              <a:srgbClr val="DD4814"/>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32" name="Rectangle 31">
            <a:hlinkClick r:id="rId6"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33" name="Rectangle 32">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58115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Lines – Sample Use</a:t>
            </a:r>
            <a:endParaRPr lang="en-US" dirty="0"/>
          </a:p>
        </p:txBody>
      </p:sp>
      <p:grpSp>
        <p:nvGrpSpPr>
          <p:cNvPr id="55" name="Group 54"/>
          <p:cNvGrpSpPr/>
          <p:nvPr/>
        </p:nvGrpSpPr>
        <p:grpSpPr>
          <a:xfrm>
            <a:off x="3311433" y="1748121"/>
            <a:ext cx="1587421" cy="2265290"/>
            <a:chOff x="1361607" y="2271058"/>
            <a:chExt cx="1587421" cy="2265290"/>
          </a:xfrm>
        </p:grpSpPr>
        <p:graphicFrame>
          <p:nvGraphicFramePr>
            <p:cNvPr id="26" name="Chart 25"/>
            <p:cNvGraphicFramePr>
              <a:graphicFrameLocks noChangeAspect="1"/>
            </p:cNvGraphicFramePr>
            <p:nvPr>
              <p:extLst>
                <p:ext uri="{D42A27DB-BD31-4B8C-83A1-F6EECF244321}">
                  <p14:modId xmlns:p14="http://schemas.microsoft.com/office/powerpoint/2010/main" val="1274310736"/>
                </p:ext>
              </p:extLst>
            </p:nvPr>
          </p:nvGraphicFramePr>
          <p:xfrm>
            <a:off x="1361607" y="2271058"/>
            <a:ext cx="1587421" cy="1641113"/>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p:cNvSpPr txBox="1"/>
            <p:nvPr/>
          </p:nvSpPr>
          <p:spPr>
            <a:xfrm>
              <a:off x="1385566" y="4197794"/>
              <a:ext cx="1539503" cy="338554"/>
            </a:xfrm>
            <a:prstGeom prst="rect">
              <a:avLst/>
            </a:prstGeom>
            <a:noFill/>
          </p:spPr>
          <p:txBody>
            <a:bodyPr wrap="square" rtlCol="0">
              <a:spAutoFit/>
            </a:bodyPr>
            <a:lstStyle/>
            <a:p>
              <a:pPr algn="ctr"/>
              <a:r>
                <a:rPr lang="en-US" sz="1600"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Category A</a:t>
              </a:r>
            </a:p>
          </p:txBody>
        </p:sp>
        <p:cxnSp>
          <p:nvCxnSpPr>
            <p:cNvPr id="28" name="Straight Connector 27"/>
            <p:cNvCxnSpPr/>
            <p:nvPr/>
          </p:nvCxnSpPr>
          <p:spPr>
            <a:xfrm>
              <a:off x="2155317" y="3796756"/>
              <a:ext cx="0" cy="407804"/>
            </a:xfrm>
            <a:prstGeom prst="line">
              <a:avLst/>
            </a:prstGeom>
            <a:ln w="19050">
              <a:solidFill>
                <a:schemeClr val="bg2">
                  <a:lumMod val="75000"/>
                </a:schemeClr>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5238376" y="1944793"/>
            <a:ext cx="3352800" cy="1265570"/>
            <a:chOff x="1219200" y="1550677"/>
            <a:chExt cx="6019800" cy="2272273"/>
          </a:xfrm>
        </p:grpSpPr>
        <p:cxnSp>
          <p:nvCxnSpPr>
            <p:cNvPr id="29" name="Straight Connector 28"/>
            <p:cNvCxnSpPr/>
            <p:nvPr/>
          </p:nvCxnSpPr>
          <p:spPr>
            <a:xfrm>
              <a:off x="1752600" y="3746750"/>
              <a:ext cx="5029200" cy="0"/>
            </a:xfrm>
            <a:prstGeom prst="line">
              <a:avLst/>
            </a:prstGeom>
            <a:ln w="19050" cmpd="sng">
              <a:solidFill>
                <a:schemeClr val="accent3">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3228" y="1609345"/>
              <a:ext cx="743207" cy="67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 name="Group 30"/>
            <p:cNvGrpSpPr/>
            <p:nvPr/>
          </p:nvGrpSpPr>
          <p:grpSpPr>
            <a:xfrm>
              <a:off x="1219200" y="2432298"/>
              <a:ext cx="1981200" cy="1390652"/>
              <a:chOff x="1219200" y="2432298"/>
              <a:chExt cx="1981200" cy="1390652"/>
            </a:xfrm>
          </p:grpSpPr>
          <p:sp>
            <p:nvSpPr>
              <p:cNvPr id="32" name="TextBox 31"/>
              <p:cNvSpPr txBox="1"/>
              <p:nvPr/>
            </p:nvSpPr>
            <p:spPr>
              <a:xfrm>
                <a:off x="1219200" y="2432298"/>
                <a:ext cx="1981200" cy="457200"/>
              </a:xfrm>
              <a:prstGeom prst="rect">
                <a:avLst/>
              </a:prstGeom>
            </p:spPr>
            <p:txBody>
              <a:bodyPr vert="horz" wrap="square" lIns="0" tIns="0" rIns="0" bIns="0" rtlCol="0" anchor="t">
                <a:noAutofit/>
              </a:bodyPr>
              <a:lstStyle/>
              <a:p>
                <a:pPr algn="ctr"/>
                <a:r>
                  <a:rPr lang="en-US" sz="1100" dirty="0" smtClean="0">
                    <a:solidFill>
                      <a:srgbClr val="000000"/>
                    </a:solidFill>
                    <a:latin typeface="Roboto Light"/>
                    <a:ea typeface="Roboto" panose="02000000000000000000" pitchFamily="2" charset="0"/>
                    <a:cs typeface="Roboto Light"/>
                  </a:rPr>
                  <a:t>Maintenance</a:t>
                </a:r>
              </a:p>
            </p:txBody>
          </p:sp>
          <p:cxnSp>
            <p:nvCxnSpPr>
              <p:cNvPr id="33" name="Straight Connector 32"/>
              <p:cNvCxnSpPr/>
              <p:nvPr/>
            </p:nvCxnSpPr>
            <p:spPr>
              <a:xfrm flipV="1">
                <a:off x="2209800" y="2832350"/>
                <a:ext cx="0" cy="91440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133600" y="3670550"/>
                <a:ext cx="152400" cy="152400"/>
              </a:xfrm>
              <a:prstGeom prst="ellipse">
                <a:avLst/>
              </a:prstGeom>
              <a:solidFill>
                <a:schemeClr val="bg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Roboto Light"/>
                  <a:cs typeface="Roboto Light"/>
                </a:endParaRPr>
              </a:p>
            </p:txBody>
          </p:sp>
        </p:grpSp>
        <p:grpSp>
          <p:nvGrpSpPr>
            <p:cNvPr id="35" name="Group 34"/>
            <p:cNvGrpSpPr/>
            <p:nvPr/>
          </p:nvGrpSpPr>
          <p:grpSpPr>
            <a:xfrm>
              <a:off x="5257800" y="2432298"/>
              <a:ext cx="1981200" cy="1390652"/>
              <a:chOff x="5257800" y="2432298"/>
              <a:chExt cx="1981200" cy="1390652"/>
            </a:xfrm>
          </p:grpSpPr>
          <p:sp>
            <p:nvSpPr>
              <p:cNvPr id="36" name="TextBox 35"/>
              <p:cNvSpPr txBox="1"/>
              <p:nvPr/>
            </p:nvSpPr>
            <p:spPr>
              <a:xfrm>
                <a:off x="5257800" y="2432298"/>
                <a:ext cx="1981200" cy="457200"/>
              </a:xfrm>
              <a:prstGeom prst="rect">
                <a:avLst/>
              </a:prstGeom>
            </p:spPr>
            <p:txBody>
              <a:bodyPr vert="horz" wrap="square" lIns="0" tIns="0" rIns="0" bIns="0" rtlCol="0" anchor="t">
                <a:noAutofit/>
              </a:bodyPr>
              <a:lstStyle/>
              <a:p>
                <a:pPr algn="ctr"/>
                <a:r>
                  <a:rPr lang="en-US" sz="1100" dirty="0" smtClean="0">
                    <a:solidFill>
                      <a:srgbClr val="000000"/>
                    </a:solidFill>
                    <a:latin typeface="Roboto Light"/>
                    <a:ea typeface="Roboto" panose="02000000000000000000" pitchFamily="2" charset="0"/>
                    <a:cs typeface="Roboto Light"/>
                  </a:rPr>
                  <a:t>Modernization</a:t>
                </a:r>
              </a:p>
            </p:txBody>
          </p:sp>
          <p:cxnSp>
            <p:nvCxnSpPr>
              <p:cNvPr id="37" name="Straight Connector 36"/>
              <p:cNvCxnSpPr/>
              <p:nvPr/>
            </p:nvCxnSpPr>
            <p:spPr>
              <a:xfrm flipV="1">
                <a:off x="6248400" y="2832350"/>
                <a:ext cx="0" cy="91440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6172200" y="3670550"/>
                <a:ext cx="152400" cy="152400"/>
              </a:xfrm>
              <a:prstGeom prst="ellipse">
                <a:avLst/>
              </a:prstGeom>
              <a:solidFill>
                <a:schemeClr val="bg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Roboto Light"/>
                  <a:cs typeface="Roboto Light"/>
                </a:endParaRPr>
              </a:p>
            </p:txBody>
          </p:sp>
        </p:grpSp>
        <p:grpSp>
          <p:nvGrpSpPr>
            <p:cNvPr id="39" name="Group 38"/>
            <p:cNvGrpSpPr/>
            <p:nvPr/>
          </p:nvGrpSpPr>
          <p:grpSpPr>
            <a:xfrm>
              <a:off x="3238500" y="2432298"/>
              <a:ext cx="1981200" cy="1390652"/>
              <a:chOff x="3170044" y="2432298"/>
              <a:chExt cx="1981200" cy="1390652"/>
            </a:xfrm>
          </p:grpSpPr>
          <p:sp>
            <p:nvSpPr>
              <p:cNvPr id="40" name="TextBox 39"/>
              <p:cNvSpPr txBox="1"/>
              <p:nvPr/>
            </p:nvSpPr>
            <p:spPr>
              <a:xfrm>
                <a:off x="3170044" y="2432298"/>
                <a:ext cx="1981200" cy="457200"/>
              </a:xfrm>
              <a:prstGeom prst="rect">
                <a:avLst/>
              </a:prstGeom>
            </p:spPr>
            <p:txBody>
              <a:bodyPr vert="horz" wrap="square" lIns="0" tIns="0" rIns="0" bIns="0" rtlCol="0" anchor="t">
                <a:noAutofit/>
              </a:bodyPr>
              <a:lstStyle/>
              <a:p>
                <a:pPr algn="ctr"/>
                <a:r>
                  <a:rPr lang="en-US" sz="1100" dirty="0" smtClean="0">
                    <a:solidFill>
                      <a:srgbClr val="000000"/>
                    </a:solidFill>
                    <a:latin typeface="Roboto Light"/>
                    <a:ea typeface="Roboto" panose="02000000000000000000" pitchFamily="2" charset="0"/>
                    <a:cs typeface="Roboto Light"/>
                  </a:rPr>
                  <a:t>Progress</a:t>
                </a:r>
              </a:p>
            </p:txBody>
          </p:sp>
          <p:cxnSp>
            <p:nvCxnSpPr>
              <p:cNvPr id="41" name="Straight Connector 40"/>
              <p:cNvCxnSpPr/>
              <p:nvPr/>
            </p:nvCxnSpPr>
            <p:spPr>
              <a:xfrm flipV="1">
                <a:off x="4160644" y="2832350"/>
                <a:ext cx="0" cy="91440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4084444" y="3670550"/>
                <a:ext cx="152400" cy="152400"/>
              </a:xfrm>
              <a:prstGeom prst="ellipse">
                <a:avLst/>
              </a:prstGeom>
              <a:solidFill>
                <a:schemeClr val="bg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Roboto Light"/>
                  <a:cs typeface="Roboto Light"/>
                </a:endParaRPr>
              </a:p>
            </p:txBody>
          </p:sp>
        </p:grpSp>
        <p:pic>
          <p:nvPicPr>
            <p:cNvPr id="44" name="Picture 43"/>
            <p:cNvPicPr>
              <a:picLocks noChangeAspect="1"/>
            </p:cNvPicPr>
            <p:nvPr/>
          </p:nvPicPr>
          <p:blipFill>
            <a:blip r:embed="rId5"/>
            <a:stretch>
              <a:fillRect/>
            </a:stretch>
          </p:blipFill>
          <p:spPr>
            <a:xfrm>
              <a:off x="6016200" y="1550677"/>
              <a:ext cx="442896" cy="779497"/>
            </a:xfrm>
            <a:prstGeom prst="rect">
              <a:avLst/>
            </a:prstGeom>
          </p:spPr>
        </p:pic>
        <p:pic>
          <p:nvPicPr>
            <p:cNvPr id="46" name="Picture 45"/>
            <p:cNvPicPr>
              <a:picLocks noChangeAspect="1"/>
            </p:cNvPicPr>
            <p:nvPr/>
          </p:nvPicPr>
          <p:blipFill>
            <a:blip r:embed="rId6"/>
            <a:stretch>
              <a:fillRect/>
            </a:stretch>
          </p:blipFill>
          <p:spPr>
            <a:xfrm>
              <a:off x="3964023" y="1722682"/>
              <a:ext cx="502606" cy="546694"/>
            </a:xfrm>
            <a:prstGeom prst="rect">
              <a:avLst/>
            </a:prstGeom>
          </p:spPr>
        </p:pic>
      </p:grpSp>
      <p:grpSp>
        <p:nvGrpSpPr>
          <p:cNvPr id="20" name="Group 19"/>
          <p:cNvGrpSpPr/>
          <p:nvPr/>
        </p:nvGrpSpPr>
        <p:grpSpPr>
          <a:xfrm>
            <a:off x="494087" y="1961064"/>
            <a:ext cx="2359678" cy="1531624"/>
            <a:chOff x="755020" y="1276351"/>
            <a:chExt cx="3381218" cy="2194686"/>
          </a:xfrm>
        </p:grpSpPr>
        <p:sp>
          <p:nvSpPr>
            <p:cNvPr id="47" name="TextBox 46"/>
            <p:cNvSpPr txBox="1"/>
            <p:nvPr/>
          </p:nvSpPr>
          <p:spPr>
            <a:xfrm>
              <a:off x="1524002" y="1276351"/>
              <a:ext cx="2612236" cy="762000"/>
            </a:xfrm>
            <a:prstGeom prst="rect">
              <a:avLst/>
            </a:prstGeom>
          </p:spPr>
          <p:txBody>
            <a:bodyPr vert="horz" wrap="square" lIns="0" tIns="0" rIns="0" bIns="0" rtlCol="0" anchor="t">
              <a:noAutofit/>
            </a:bodyPr>
            <a:lstStyle/>
            <a:p>
              <a:r>
                <a:rPr lang="en-US" sz="1100" b="1"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Regulations</a:t>
              </a:r>
            </a:p>
            <a:p>
              <a:r>
                <a:rPr lang="en-US" sz="1000"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(e.g., Regulatory Notice 15-02)</a:t>
              </a:r>
            </a:p>
          </p:txBody>
        </p:sp>
        <p:pic>
          <p:nvPicPr>
            <p:cNvPr id="49"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79430" y="1276351"/>
              <a:ext cx="465739"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5"/>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9902" y="2495551"/>
              <a:ext cx="504795" cy="62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Box 50"/>
            <p:cNvSpPr txBox="1"/>
            <p:nvPr/>
          </p:nvSpPr>
          <p:spPr>
            <a:xfrm>
              <a:off x="1524002" y="2571750"/>
              <a:ext cx="2612236" cy="762000"/>
            </a:xfrm>
            <a:prstGeom prst="rect">
              <a:avLst/>
            </a:prstGeom>
          </p:spPr>
          <p:txBody>
            <a:bodyPr vert="horz" wrap="square" lIns="0" tIns="0" rIns="0" bIns="0" rtlCol="0" anchor="t">
              <a:noAutofit/>
            </a:bodyPr>
            <a:lstStyle/>
            <a:p>
              <a:r>
                <a:rPr lang="en-US" sz="1100" b="1"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Rival Transformation</a:t>
              </a:r>
            </a:p>
            <a:p>
              <a:r>
                <a:rPr lang="en-US" sz="1000"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(e.g., rebranding, repositioning)</a:t>
              </a:r>
            </a:p>
          </p:txBody>
        </p:sp>
        <p:cxnSp>
          <p:nvCxnSpPr>
            <p:cNvPr id="53" name="Straight Connector 52"/>
            <p:cNvCxnSpPr/>
            <p:nvPr/>
          </p:nvCxnSpPr>
          <p:spPr>
            <a:xfrm>
              <a:off x="755020" y="2175136"/>
              <a:ext cx="3315159" cy="0"/>
            </a:xfrm>
            <a:prstGeom prst="line">
              <a:avLst/>
            </a:prstGeom>
            <a:ln w="19050" cap="rnd" cmpd="sng">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55020" y="3463479"/>
              <a:ext cx="3314970" cy="7558"/>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sp>
        <p:nvSpPr>
          <p:cNvPr id="48" name="Rectangle 47">
            <a:hlinkClick r:id="rId9"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52" name="Rectangle 51">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4004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Charts &amp; Graphs</a:t>
            </a:r>
            <a:endParaRPr lang="en-US" dirty="0"/>
          </a:p>
        </p:txBody>
      </p:sp>
      <p:sp>
        <p:nvSpPr>
          <p:cNvPr id="5" name="Rectangle 4">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0840652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Recommended charts</a:t>
            </a:r>
            <a:endParaRPr lang="en-US" dirty="0"/>
          </a:p>
        </p:txBody>
      </p:sp>
      <p:graphicFrame>
        <p:nvGraphicFramePr>
          <p:cNvPr id="10" name="Chart 9"/>
          <p:cNvGraphicFramePr>
            <a:graphicFrameLocks noChangeAspect="1"/>
          </p:cNvGraphicFramePr>
          <p:nvPr>
            <p:extLst>
              <p:ext uri="{D42A27DB-BD31-4B8C-83A1-F6EECF244321}">
                <p14:modId xmlns:p14="http://schemas.microsoft.com/office/powerpoint/2010/main" val="3300118189"/>
              </p:ext>
            </p:extLst>
          </p:nvPr>
        </p:nvGraphicFramePr>
        <p:xfrm>
          <a:off x="499284" y="1803050"/>
          <a:ext cx="1951069" cy="20592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noChangeAspect="1"/>
          </p:cNvGraphicFramePr>
          <p:nvPr>
            <p:extLst>
              <p:ext uri="{D42A27DB-BD31-4B8C-83A1-F6EECF244321}">
                <p14:modId xmlns:p14="http://schemas.microsoft.com/office/powerpoint/2010/main" val="189118700"/>
              </p:ext>
            </p:extLst>
          </p:nvPr>
        </p:nvGraphicFramePr>
        <p:xfrm>
          <a:off x="2504417" y="1803050"/>
          <a:ext cx="2099254" cy="19406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noChangeAspect="1"/>
          </p:cNvGraphicFramePr>
          <p:nvPr>
            <p:extLst>
              <p:ext uri="{D42A27DB-BD31-4B8C-83A1-F6EECF244321}">
                <p14:modId xmlns:p14="http://schemas.microsoft.com/office/powerpoint/2010/main" val="2951378120"/>
              </p:ext>
            </p:extLst>
          </p:nvPr>
        </p:nvGraphicFramePr>
        <p:xfrm>
          <a:off x="4657735" y="1803050"/>
          <a:ext cx="2103120" cy="19442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p:cNvGraphicFramePr>
            <a:graphicFrameLocks noChangeAspect="1"/>
          </p:cNvGraphicFramePr>
          <p:nvPr>
            <p:extLst>
              <p:ext uri="{D42A27DB-BD31-4B8C-83A1-F6EECF244321}">
                <p14:modId xmlns:p14="http://schemas.microsoft.com/office/powerpoint/2010/main" val="1031723554"/>
              </p:ext>
            </p:extLst>
          </p:nvPr>
        </p:nvGraphicFramePr>
        <p:xfrm>
          <a:off x="6814919" y="1803050"/>
          <a:ext cx="2103120" cy="1944274"/>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761377" y="1298388"/>
            <a:ext cx="1426882" cy="433294"/>
          </a:xfrm>
          <a:prstGeom prst="rect">
            <a:avLst/>
          </a:prstGeom>
        </p:spPr>
        <p:txBody>
          <a:bodyPr vert="horz" wrap="square" lIns="91440" tIns="91440" rIns="91440" bIns="91440" rtlCol="0" anchor="ctr" anchorCtr="0">
            <a:noAutofit/>
          </a:bodyPr>
          <a:lstStyle/>
          <a:p>
            <a:pPr algn="ctr"/>
            <a:r>
              <a:rPr lang="en-US" sz="1400" dirty="0" smtClean="0">
                <a:latin typeface="Roboto Light"/>
                <a:cs typeface="Roboto Light"/>
              </a:rPr>
              <a:t>Doughnut</a:t>
            </a:r>
          </a:p>
        </p:txBody>
      </p:sp>
      <p:sp>
        <p:nvSpPr>
          <p:cNvPr id="14" name="TextBox 13"/>
          <p:cNvSpPr txBox="1"/>
          <p:nvPr/>
        </p:nvSpPr>
        <p:spPr>
          <a:xfrm>
            <a:off x="2682538" y="1298388"/>
            <a:ext cx="1743012" cy="433294"/>
          </a:xfrm>
          <a:prstGeom prst="rect">
            <a:avLst/>
          </a:prstGeom>
        </p:spPr>
        <p:txBody>
          <a:bodyPr vert="horz" wrap="square" lIns="91440" tIns="91440" rIns="91440" bIns="91440" rtlCol="0" anchor="ctr" anchorCtr="0">
            <a:noAutofit/>
          </a:bodyPr>
          <a:lstStyle/>
          <a:p>
            <a:pPr algn="ctr"/>
            <a:r>
              <a:rPr lang="en-US" sz="1400" dirty="0" smtClean="0">
                <a:latin typeface="Roboto Light"/>
                <a:cs typeface="Roboto Light"/>
              </a:rPr>
              <a:t>Column</a:t>
            </a:r>
          </a:p>
        </p:txBody>
      </p:sp>
      <p:sp>
        <p:nvSpPr>
          <p:cNvPr id="15" name="TextBox 14"/>
          <p:cNvSpPr txBox="1"/>
          <p:nvPr/>
        </p:nvSpPr>
        <p:spPr>
          <a:xfrm>
            <a:off x="4837789" y="1298388"/>
            <a:ext cx="1743012" cy="433294"/>
          </a:xfrm>
          <a:prstGeom prst="rect">
            <a:avLst/>
          </a:prstGeom>
        </p:spPr>
        <p:txBody>
          <a:bodyPr vert="horz" wrap="square" lIns="91440" tIns="91440" rIns="91440" bIns="91440" rtlCol="0" anchor="ctr" anchorCtr="0">
            <a:noAutofit/>
          </a:bodyPr>
          <a:lstStyle/>
          <a:p>
            <a:pPr algn="ctr"/>
            <a:r>
              <a:rPr lang="en-US" sz="1400" dirty="0" smtClean="0">
                <a:latin typeface="Roboto Light"/>
                <a:cs typeface="Roboto Light"/>
              </a:rPr>
              <a:t>Bar</a:t>
            </a:r>
          </a:p>
        </p:txBody>
      </p:sp>
      <p:sp>
        <p:nvSpPr>
          <p:cNvPr id="16" name="TextBox 15"/>
          <p:cNvSpPr txBox="1"/>
          <p:nvPr/>
        </p:nvSpPr>
        <p:spPr>
          <a:xfrm>
            <a:off x="6896063" y="1298388"/>
            <a:ext cx="1940832" cy="433294"/>
          </a:xfrm>
          <a:prstGeom prst="rect">
            <a:avLst/>
          </a:prstGeom>
        </p:spPr>
        <p:txBody>
          <a:bodyPr vert="horz" wrap="square" lIns="91440" tIns="91440" rIns="91440" bIns="91440" rtlCol="0" anchor="ctr" anchorCtr="0">
            <a:noAutofit/>
          </a:bodyPr>
          <a:lstStyle/>
          <a:p>
            <a:pPr algn="ctr"/>
            <a:r>
              <a:rPr lang="en-US" sz="1400" dirty="0" smtClean="0">
                <a:latin typeface="Roboto Light"/>
                <a:cs typeface="Roboto Light"/>
              </a:rPr>
              <a:t>2-D Line</a:t>
            </a:r>
          </a:p>
        </p:txBody>
      </p:sp>
      <p:sp>
        <p:nvSpPr>
          <p:cNvPr id="19" name="Rectangle 18">
            <a:hlinkClick r:id="rId6"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0" name="Rectangle 19">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422703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Graphic spid="12" grpId="0">
        <p:bldAsOne/>
      </p:bldGraphic>
      <p:bldGraphic spid="1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5" name="Content Placeholder 4"/>
          <p:cNvSpPr>
            <a:spLocks noGrp="1"/>
          </p:cNvSpPr>
          <p:nvPr>
            <p:ph sz="quarter" idx="10"/>
          </p:nvPr>
        </p:nvSpPr>
        <p:spPr/>
        <p:txBody>
          <a:bodyPr/>
          <a:lstStyle/>
          <a:p>
            <a:pPr>
              <a:lnSpc>
                <a:spcPct val="140000"/>
              </a:lnSpc>
            </a:pPr>
            <a:r>
              <a:rPr lang="en-US" dirty="0" smtClean="0"/>
              <a:t>01 Slide Layouts</a:t>
            </a:r>
          </a:p>
          <a:p>
            <a:pPr>
              <a:lnSpc>
                <a:spcPct val="140000"/>
              </a:lnSpc>
            </a:pPr>
            <a:r>
              <a:rPr lang="en-US" dirty="0" smtClean="0"/>
              <a:t>02 Creating a New Presentation</a:t>
            </a:r>
          </a:p>
          <a:p>
            <a:pPr>
              <a:lnSpc>
                <a:spcPct val="140000"/>
              </a:lnSpc>
            </a:pPr>
            <a:r>
              <a:rPr lang="en-US" dirty="0" smtClean="0"/>
              <a:t>03 Updating an Existing Presentation</a:t>
            </a:r>
          </a:p>
          <a:p>
            <a:pPr>
              <a:lnSpc>
                <a:spcPct val="140000"/>
              </a:lnSpc>
            </a:pPr>
            <a:r>
              <a:rPr lang="en-US" dirty="0" smtClean="0"/>
              <a:t>04 Color Palette and Usage</a:t>
            </a:r>
          </a:p>
          <a:p>
            <a:pPr>
              <a:lnSpc>
                <a:spcPct val="140000"/>
              </a:lnSpc>
            </a:pPr>
            <a:r>
              <a:rPr lang="en-US" dirty="0" smtClean="0"/>
              <a:t>05 Font</a:t>
            </a:r>
          </a:p>
          <a:p>
            <a:pPr>
              <a:lnSpc>
                <a:spcPct val="140000"/>
              </a:lnSpc>
            </a:pPr>
            <a:r>
              <a:rPr lang="en-US" dirty="0" smtClean="0"/>
              <a:t>06 Shapes &amp; Lines</a:t>
            </a:r>
          </a:p>
          <a:p>
            <a:pPr>
              <a:lnSpc>
                <a:spcPct val="140000"/>
              </a:lnSpc>
            </a:pPr>
            <a:r>
              <a:rPr lang="en-US" dirty="0" smtClean="0"/>
              <a:t>07 Charts &amp; Graphs</a:t>
            </a:r>
          </a:p>
          <a:p>
            <a:pPr>
              <a:lnSpc>
                <a:spcPct val="140000"/>
              </a:lnSpc>
            </a:pPr>
            <a:r>
              <a:rPr lang="en-US" dirty="0" smtClean="0"/>
              <a:t>08 Smart Art</a:t>
            </a:r>
          </a:p>
          <a:p>
            <a:pPr>
              <a:lnSpc>
                <a:spcPct val="140000"/>
              </a:lnSpc>
            </a:pPr>
            <a:r>
              <a:rPr lang="en-US" dirty="0" smtClean="0"/>
              <a:t>09 Media (Icons, Images)</a:t>
            </a:r>
          </a:p>
          <a:p>
            <a:pPr>
              <a:lnSpc>
                <a:spcPct val="140000"/>
              </a:lnSpc>
            </a:pPr>
            <a:r>
              <a:rPr lang="en-US" dirty="0" smtClean="0"/>
              <a:t>10 Resources</a:t>
            </a:r>
          </a:p>
        </p:txBody>
      </p:sp>
      <p:sp>
        <p:nvSpPr>
          <p:cNvPr id="4" name="Rectangle 3">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
        <p:nvSpPr>
          <p:cNvPr id="3" name="Rectangle 2">
            <a:hlinkClick r:id="rId3" action="ppaction://hlinksldjump"/>
          </p:cNvPr>
          <p:cNvSpPr/>
          <p:nvPr/>
        </p:nvSpPr>
        <p:spPr>
          <a:xfrm>
            <a:off x="417376" y="1014082"/>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4" action="ppaction://hlinksldjump"/>
          </p:cNvPr>
          <p:cNvSpPr/>
          <p:nvPr/>
        </p:nvSpPr>
        <p:spPr>
          <a:xfrm>
            <a:off x="417376" y="1356952"/>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hlinkClick r:id="rId5" action="ppaction://hlinksldjump"/>
          </p:cNvPr>
          <p:cNvSpPr/>
          <p:nvPr/>
        </p:nvSpPr>
        <p:spPr>
          <a:xfrm>
            <a:off x="417376" y="1699822"/>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hlinkClick r:id="rId6" action="ppaction://hlinksldjump"/>
          </p:cNvPr>
          <p:cNvSpPr/>
          <p:nvPr/>
        </p:nvSpPr>
        <p:spPr>
          <a:xfrm>
            <a:off x="417376" y="2042692"/>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hlinkClick r:id="rId7" action="ppaction://hlinksldjump"/>
          </p:cNvPr>
          <p:cNvSpPr/>
          <p:nvPr/>
        </p:nvSpPr>
        <p:spPr>
          <a:xfrm>
            <a:off x="417376" y="2385562"/>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hlinkClick r:id="rId8" action="ppaction://hlinksldjump"/>
          </p:cNvPr>
          <p:cNvSpPr/>
          <p:nvPr/>
        </p:nvSpPr>
        <p:spPr>
          <a:xfrm>
            <a:off x="417376" y="2728432"/>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hlinkClick r:id="rId9" action="ppaction://hlinksldjump"/>
          </p:cNvPr>
          <p:cNvSpPr/>
          <p:nvPr/>
        </p:nvSpPr>
        <p:spPr>
          <a:xfrm>
            <a:off x="417376" y="3071302"/>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hlinkClick r:id="rId10" action="ppaction://hlinksldjump"/>
          </p:cNvPr>
          <p:cNvSpPr/>
          <p:nvPr/>
        </p:nvSpPr>
        <p:spPr>
          <a:xfrm>
            <a:off x="417376" y="3414172"/>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hlinkClick r:id="rId11" action="ppaction://hlinksldjump"/>
          </p:cNvPr>
          <p:cNvSpPr/>
          <p:nvPr/>
        </p:nvSpPr>
        <p:spPr>
          <a:xfrm>
            <a:off x="417376" y="3757042"/>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hlinkClick r:id="rId12" action="ppaction://hlinksldjump"/>
          </p:cNvPr>
          <p:cNvSpPr/>
          <p:nvPr/>
        </p:nvSpPr>
        <p:spPr>
          <a:xfrm>
            <a:off x="417376" y="4099911"/>
            <a:ext cx="3654913" cy="328858"/>
          </a:xfrm>
          <a:prstGeom prst="rect">
            <a:avLst/>
          </a:prstGeom>
          <a:solidFill>
            <a:srgbClr val="51626F">
              <a:alpha val="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8601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Doughnut </a:t>
            </a:r>
            <a:r>
              <a:rPr lang="en-US" dirty="0" smtClean="0"/>
              <a:t>Charts</a:t>
            </a:r>
            <a:endParaRPr lang="en-US" dirty="0"/>
          </a:p>
        </p:txBody>
      </p:sp>
      <p:sp>
        <p:nvSpPr>
          <p:cNvPr id="2" name="Content Placeholder 1"/>
          <p:cNvSpPr>
            <a:spLocks noGrp="1"/>
          </p:cNvSpPr>
          <p:nvPr>
            <p:ph sz="quarter" idx="10"/>
          </p:nvPr>
        </p:nvSpPr>
        <p:spPr/>
        <p:txBody>
          <a:bodyPr>
            <a:normAutofit/>
          </a:bodyPr>
          <a:lstStyle/>
          <a:p>
            <a:r>
              <a:rPr lang="en-US" dirty="0" smtClean="0"/>
              <a:t>New this year is the featured use of doughnut charts.</a:t>
            </a:r>
          </a:p>
          <a:p>
            <a:endParaRPr lang="en-US" dirty="0"/>
          </a:p>
          <a:p>
            <a:r>
              <a:rPr lang="en-US" dirty="0" smtClean="0"/>
              <a:t>Doughnut charts are perfect for highlighting specific subsets/percentages of information. </a:t>
            </a:r>
          </a:p>
          <a:p>
            <a:r>
              <a:rPr lang="en-US" dirty="0" smtClean="0"/>
              <a:t>For example:</a:t>
            </a:r>
            <a:endParaRPr lang="en-US" dirty="0"/>
          </a:p>
        </p:txBody>
      </p:sp>
      <p:graphicFrame>
        <p:nvGraphicFramePr>
          <p:cNvPr id="6" name="Chart 5"/>
          <p:cNvGraphicFramePr>
            <a:graphicFrameLocks noChangeAspect="1"/>
          </p:cNvGraphicFramePr>
          <p:nvPr>
            <p:extLst>
              <p:ext uri="{D42A27DB-BD31-4B8C-83A1-F6EECF244321}">
                <p14:modId xmlns:p14="http://schemas.microsoft.com/office/powerpoint/2010/main" val="2023409476"/>
              </p:ext>
            </p:extLst>
          </p:nvPr>
        </p:nvGraphicFramePr>
        <p:xfrm>
          <a:off x="1371600" y="2103289"/>
          <a:ext cx="2089332" cy="216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164895492"/>
              </p:ext>
            </p:extLst>
          </p:nvPr>
        </p:nvGraphicFramePr>
        <p:xfrm>
          <a:off x="3522437" y="2103289"/>
          <a:ext cx="2089332"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noChangeAspect="1"/>
          </p:cNvGraphicFramePr>
          <p:nvPr>
            <p:extLst>
              <p:ext uri="{D42A27DB-BD31-4B8C-83A1-F6EECF244321}">
                <p14:modId xmlns:p14="http://schemas.microsoft.com/office/powerpoint/2010/main" val="1445797195"/>
              </p:ext>
            </p:extLst>
          </p:nvPr>
        </p:nvGraphicFramePr>
        <p:xfrm>
          <a:off x="5678905" y="2088775"/>
          <a:ext cx="2089332"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1936957" y="3028941"/>
            <a:ext cx="986971" cy="392415"/>
          </a:xfrm>
          <a:prstGeom prst="rect">
            <a:avLst/>
          </a:prstGeom>
          <a:noFill/>
        </p:spPr>
        <p:txBody>
          <a:bodyPr wrap="square" rtlCol="0">
            <a:spAutoFit/>
          </a:bodyPr>
          <a:lstStyle/>
          <a:p>
            <a:pPr algn="ctr">
              <a:lnSpc>
                <a:spcPct val="70000"/>
              </a:lnSpc>
            </a:pPr>
            <a:r>
              <a:rPr lang="en-US" sz="2600" b="1" dirty="0" smtClean="0">
                <a:solidFill>
                  <a:srgbClr val="000000"/>
                </a:solidFill>
                <a:latin typeface="ROBOto light"/>
                <a:cs typeface="ROBOto light"/>
              </a:rPr>
              <a:t>10</a:t>
            </a:r>
            <a:r>
              <a:rPr lang="id-ID" sz="2600" baseline="30000" dirty="0" smtClean="0">
                <a:solidFill>
                  <a:srgbClr val="000000"/>
                </a:solidFill>
                <a:latin typeface="ROBOto light"/>
                <a:cs typeface="ROBOto light"/>
              </a:rPr>
              <a:t>%</a:t>
            </a:r>
            <a:endParaRPr lang="id-ID" sz="2600" baseline="30000" dirty="0">
              <a:solidFill>
                <a:srgbClr val="000000"/>
              </a:solidFill>
              <a:latin typeface="ROBOto light"/>
              <a:cs typeface="ROBOto light"/>
            </a:endParaRPr>
          </a:p>
        </p:txBody>
      </p:sp>
      <p:sp>
        <p:nvSpPr>
          <p:cNvPr id="10" name="TextBox 9"/>
          <p:cNvSpPr txBox="1"/>
          <p:nvPr/>
        </p:nvSpPr>
        <p:spPr>
          <a:xfrm>
            <a:off x="4064563" y="3028942"/>
            <a:ext cx="986971" cy="392415"/>
          </a:xfrm>
          <a:prstGeom prst="rect">
            <a:avLst/>
          </a:prstGeom>
          <a:noFill/>
        </p:spPr>
        <p:txBody>
          <a:bodyPr wrap="square" rtlCol="0">
            <a:spAutoFit/>
          </a:bodyPr>
          <a:lstStyle/>
          <a:p>
            <a:pPr algn="ctr">
              <a:lnSpc>
                <a:spcPct val="70000"/>
              </a:lnSpc>
            </a:pPr>
            <a:r>
              <a:rPr lang="en-US" sz="2600" b="1" dirty="0" smtClean="0">
                <a:solidFill>
                  <a:srgbClr val="000000"/>
                </a:solidFill>
                <a:latin typeface="ROBOto light"/>
                <a:cs typeface="ROBOto light"/>
              </a:rPr>
              <a:t>20</a:t>
            </a:r>
            <a:r>
              <a:rPr lang="id-ID" sz="2600" baseline="30000" dirty="0">
                <a:solidFill>
                  <a:srgbClr val="000000"/>
                </a:solidFill>
                <a:latin typeface="ROBOto light"/>
                <a:cs typeface="ROBOto light"/>
              </a:rPr>
              <a:t>%</a:t>
            </a:r>
            <a:endParaRPr lang="id-ID" sz="2600" dirty="0">
              <a:solidFill>
                <a:srgbClr val="000000"/>
              </a:solidFill>
              <a:latin typeface="ROBOto light"/>
              <a:cs typeface="ROBOto light"/>
            </a:endParaRPr>
          </a:p>
        </p:txBody>
      </p:sp>
      <p:sp>
        <p:nvSpPr>
          <p:cNvPr id="11" name="TextBox 10"/>
          <p:cNvSpPr txBox="1"/>
          <p:nvPr/>
        </p:nvSpPr>
        <p:spPr>
          <a:xfrm>
            <a:off x="6238708" y="3028941"/>
            <a:ext cx="986971" cy="392415"/>
          </a:xfrm>
          <a:prstGeom prst="rect">
            <a:avLst/>
          </a:prstGeom>
          <a:noFill/>
        </p:spPr>
        <p:txBody>
          <a:bodyPr wrap="square" rtlCol="0">
            <a:spAutoFit/>
          </a:bodyPr>
          <a:lstStyle/>
          <a:p>
            <a:pPr algn="ctr">
              <a:lnSpc>
                <a:spcPct val="70000"/>
              </a:lnSpc>
            </a:pPr>
            <a:r>
              <a:rPr lang="en-US" sz="2600" b="1" dirty="0" smtClean="0">
                <a:solidFill>
                  <a:srgbClr val="000000"/>
                </a:solidFill>
                <a:latin typeface="ROBOto light"/>
                <a:cs typeface="ROBOto light"/>
              </a:rPr>
              <a:t>70</a:t>
            </a:r>
            <a:r>
              <a:rPr lang="id-ID" sz="2600" baseline="30000" dirty="0" smtClean="0">
                <a:solidFill>
                  <a:srgbClr val="000000"/>
                </a:solidFill>
                <a:latin typeface="ROBOto light"/>
                <a:cs typeface="ROBOto light"/>
              </a:rPr>
              <a:t>%</a:t>
            </a:r>
            <a:endParaRPr lang="id-ID" sz="2600" dirty="0">
              <a:solidFill>
                <a:srgbClr val="000000"/>
              </a:solidFill>
              <a:latin typeface="ROBOto light"/>
              <a:cs typeface="ROBOto light"/>
            </a:endParaRPr>
          </a:p>
        </p:txBody>
      </p:sp>
      <p:sp>
        <p:nvSpPr>
          <p:cNvPr id="15" name="TextBox 14"/>
          <p:cNvSpPr txBox="1"/>
          <p:nvPr/>
        </p:nvSpPr>
        <p:spPr>
          <a:xfrm>
            <a:off x="1411379" y="4548911"/>
            <a:ext cx="2009774" cy="338554"/>
          </a:xfrm>
          <a:prstGeom prst="rect">
            <a:avLst/>
          </a:prstGeom>
          <a:noFill/>
        </p:spPr>
        <p:txBody>
          <a:bodyPr wrap="square" rtlCol="0">
            <a:spAutoFit/>
          </a:bodyPr>
          <a:lstStyle/>
          <a:p>
            <a:pPr algn="ctr"/>
            <a:r>
              <a:rPr lang="en-US" sz="1600"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Category A</a:t>
            </a:r>
          </a:p>
        </p:txBody>
      </p:sp>
      <p:sp>
        <p:nvSpPr>
          <p:cNvPr id="16" name="TextBox 15"/>
          <p:cNvSpPr txBox="1"/>
          <p:nvPr/>
        </p:nvSpPr>
        <p:spPr>
          <a:xfrm>
            <a:off x="3921232" y="4548910"/>
            <a:ext cx="1291742" cy="338554"/>
          </a:xfrm>
          <a:prstGeom prst="rect">
            <a:avLst/>
          </a:prstGeom>
          <a:noFill/>
        </p:spPr>
        <p:txBody>
          <a:bodyPr wrap="square" rtlCol="0">
            <a:spAutoFit/>
          </a:bodyPr>
          <a:lstStyle/>
          <a:p>
            <a:pPr algn="ctr"/>
            <a:r>
              <a:rPr lang="en-US" sz="1600"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Category B</a:t>
            </a:r>
            <a:endParaRPr lang="id-ID" sz="1600" dirty="0">
              <a:solidFill>
                <a:srgbClr val="000000"/>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7" name="TextBox 16"/>
          <p:cNvSpPr txBox="1"/>
          <p:nvPr/>
        </p:nvSpPr>
        <p:spPr>
          <a:xfrm>
            <a:off x="5959142" y="4548911"/>
            <a:ext cx="1528858" cy="338554"/>
          </a:xfrm>
          <a:prstGeom prst="rect">
            <a:avLst/>
          </a:prstGeom>
          <a:noFill/>
        </p:spPr>
        <p:txBody>
          <a:bodyPr wrap="square" rtlCol="0">
            <a:spAutoFit/>
          </a:bodyPr>
          <a:lstStyle/>
          <a:p>
            <a:pPr algn="ctr"/>
            <a:r>
              <a:rPr lang="en-US" sz="1600"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Category C</a:t>
            </a:r>
            <a:endParaRPr lang="id-ID" sz="1600" dirty="0">
              <a:solidFill>
                <a:srgbClr val="000000"/>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18" name="Straight Connector 17"/>
          <p:cNvCxnSpPr/>
          <p:nvPr/>
        </p:nvCxnSpPr>
        <p:spPr>
          <a:xfrm>
            <a:off x="2416266" y="4147873"/>
            <a:ext cx="0" cy="407804"/>
          </a:xfrm>
          <a:prstGeom prst="line">
            <a:avLst/>
          </a:prstGeom>
          <a:ln w="19050">
            <a:solidFill>
              <a:schemeClr val="bg2">
                <a:lumMod val="75000"/>
              </a:schemeClr>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67103" y="4147873"/>
            <a:ext cx="0" cy="407804"/>
          </a:xfrm>
          <a:prstGeom prst="line">
            <a:avLst/>
          </a:prstGeom>
          <a:ln w="19050">
            <a:solidFill>
              <a:schemeClr val="bg2">
                <a:lumMod val="75000"/>
              </a:schemeClr>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23571" y="4133805"/>
            <a:ext cx="0" cy="402635"/>
          </a:xfrm>
          <a:prstGeom prst="line">
            <a:avLst/>
          </a:prstGeom>
          <a:ln w="19050">
            <a:solidFill>
              <a:schemeClr val="bg2">
                <a:lumMod val="75000"/>
              </a:schemeClr>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4" name="Rectangle 2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665428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10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1)">
                                      <p:cBhvr>
                                        <p:cTn id="37" dur="1000"/>
                                        <p:tgtEl>
                                          <p:spTgt spid="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fill="hold"/>
                                        <p:tgtEl>
                                          <p:spTgt spid="17"/>
                                        </p:tgtEl>
                                        <p:attrNameLst>
                                          <p:attrName>ppt_w</p:attrName>
                                        </p:attrNameLst>
                                      </p:cBhvr>
                                      <p:tavLst>
                                        <p:tav tm="0">
                                          <p:val>
                                            <p:fltVal val="0"/>
                                          </p:val>
                                        </p:tav>
                                        <p:tav tm="100000">
                                          <p:val>
                                            <p:strVal val="#ppt_w"/>
                                          </p:val>
                                        </p:tav>
                                      </p:tavLst>
                                    </p:anim>
                                    <p:anim calcmode="lin" valueType="num">
                                      <p:cBhvr>
                                        <p:cTn id="46" dur="500" fill="hold"/>
                                        <p:tgtEl>
                                          <p:spTgt spid="17"/>
                                        </p:tgtEl>
                                        <p:attrNameLst>
                                          <p:attrName>ppt_h</p:attrName>
                                        </p:attrNameLst>
                                      </p:cBhvr>
                                      <p:tavLst>
                                        <p:tav tm="0">
                                          <p:val>
                                            <p:fltVal val="0"/>
                                          </p:val>
                                        </p:tav>
                                        <p:tav tm="100000">
                                          <p:val>
                                            <p:strVal val="#ppt_h"/>
                                          </p:val>
                                        </p:tav>
                                      </p:tavLst>
                                    </p:anim>
                                    <p:animEffect transition="in" filter="fade">
                                      <p:cBhvr>
                                        <p:cTn id="47" dur="500"/>
                                        <p:tgtEl>
                                          <p:spTgt spid="17"/>
                                        </p:tgtEl>
                                      </p:cBhvr>
                                    </p:animEffect>
                                  </p:childTnLst>
                                </p:cTn>
                              </p:par>
                              <p:par>
                                <p:cTn id="48" presetID="22" presetClass="entr" presetSubtype="1"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up)">
                                      <p:cBhvr>
                                        <p:cTn id="50" dur="500"/>
                                        <p:tgtEl>
                                          <p:spTgt spid="18"/>
                                        </p:tgtEl>
                                      </p:cBhvr>
                                    </p:animEffect>
                                  </p:childTnLst>
                                </p:cTn>
                              </p:par>
                              <p:par>
                                <p:cTn id="51" presetID="22" presetClass="entr" presetSubtype="1"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up)">
                                      <p:cBhvr>
                                        <p:cTn id="53" dur="500"/>
                                        <p:tgtEl>
                                          <p:spTgt spid="19"/>
                                        </p:tgtEl>
                                      </p:cBhvr>
                                    </p:animEffect>
                                  </p:childTnLst>
                                </p:cTn>
                              </p:par>
                              <p:par>
                                <p:cTn id="54" presetID="22" presetClass="entr" presetSubtype="1"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P spid="10" grpId="0"/>
      <p:bldP spid="11" grpId="0"/>
      <p:bldP spid="15" grpId="0"/>
      <p:bldP spid="16"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Doughnut </a:t>
            </a:r>
            <a:r>
              <a:rPr lang="en-US" dirty="0" smtClean="0"/>
              <a:t>Charts</a:t>
            </a:r>
            <a:endParaRPr lang="en-US" dirty="0"/>
          </a:p>
        </p:txBody>
      </p:sp>
      <p:sp>
        <p:nvSpPr>
          <p:cNvPr id="2" name="Content Placeholder 1"/>
          <p:cNvSpPr>
            <a:spLocks noGrp="1"/>
          </p:cNvSpPr>
          <p:nvPr>
            <p:ph sz="quarter" idx="10"/>
          </p:nvPr>
        </p:nvSpPr>
        <p:spPr/>
        <p:txBody>
          <a:bodyPr>
            <a:normAutofit/>
          </a:bodyPr>
          <a:lstStyle/>
          <a:p>
            <a:r>
              <a:rPr lang="en-US" dirty="0" smtClean="0"/>
              <a:t>When using doughnut charts to highlight a specific percentage, that slice should be colored in the appropriate branding highlight color (e.g., orange here for Corporate). A text box centered in the middle of the doughnut should then be used to indicate the percentage. </a:t>
            </a:r>
            <a:endParaRPr lang="en-US" dirty="0"/>
          </a:p>
        </p:txBody>
      </p:sp>
      <p:graphicFrame>
        <p:nvGraphicFramePr>
          <p:cNvPr id="6" name="Chart 5"/>
          <p:cNvGraphicFramePr>
            <a:graphicFrameLocks noChangeAspect="1"/>
          </p:cNvGraphicFramePr>
          <p:nvPr>
            <p:extLst>
              <p:ext uri="{D42A27DB-BD31-4B8C-83A1-F6EECF244321}">
                <p14:modId xmlns:p14="http://schemas.microsoft.com/office/powerpoint/2010/main" val="1623683423"/>
              </p:ext>
            </p:extLst>
          </p:nvPr>
        </p:nvGraphicFramePr>
        <p:xfrm>
          <a:off x="1371600" y="2103289"/>
          <a:ext cx="2089332" cy="216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218470890"/>
              </p:ext>
            </p:extLst>
          </p:nvPr>
        </p:nvGraphicFramePr>
        <p:xfrm>
          <a:off x="3522437" y="2103289"/>
          <a:ext cx="2089332"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noChangeAspect="1"/>
          </p:cNvGraphicFramePr>
          <p:nvPr>
            <p:extLst>
              <p:ext uri="{D42A27DB-BD31-4B8C-83A1-F6EECF244321}">
                <p14:modId xmlns:p14="http://schemas.microsoft.com/office/powerpoint/2010/main" val="3377550973"/>
              </p:ext>
            </p:extLst>
          </p:nvPr>
        </p:nvGraphicFramePr>
        <p:xfrm>
          <a:off x="5678905" y="2088775"/>
          <a:ext cx="2089332"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1936957" y="3028941"/>
            <a:ext cx="986971" cy="392415"/>
          </a:xfrm>
          <a:prstGeom prst="rect">
            <a:avLst/>
          </a:prstGeom>
          <a:noFill/>
        </p:spPr>
        <p:txBody>
          <a:bodyPr wrap="square" rtlCol="0">
            <a:spAutoFit/>
          </a:bodyPr>
          <a:lstStyle/>
          <a:p>
            <a:pPr algn="ctr">
              <a:lnSpc>
                <a:spcPct val="70000"/>
              </a:lnSpc>
            </a:pPr>
            <a:r>
              <a:rPr lang="en-US" sz="2600" b="1" dirty="0" smtClean="0">
                <a:solidFill>
                  <a:srgbClr val="000000"/>
                </a:solidFill>
                <a:latin typeface="ROBOto light"/>
                <a:cs typeface="ROBOto light"/>
              </a:rPr>
              <a:t>10</a:t>
            </a:r>
            <a:r>
              <a:rPr lang="id-ID" sz="2600" baseline="30000" dirty="0" smtClean="0">
                <a:solidFill>
                  <a:srgbClr val="000000"/>
                </a:solidFill>
                <a:latin typeface="ROBOto light"/>
                <a:cs typeface="ROBOto light"/>
              </a:rPr>
              <a:t>%</a:t>
            </a:r>
            <a:endParaRPr lang="id-ID" sz="2600" baseline="30000" dirty="0">
              <a:solidFill>
                <a:srgbClr val="000000"/>
              </a:solidFill>
              <a:latin typeface="ROBOto light"/>
              <a:cs typeface="ROBOto light"/>
            </a:endParaRPr>
          </a:p>
        </p:txBody>
      </p:sp>
      <p:sp>
        <p:nvSpPr>
          <p:cNvPr id="10" name="TextBox 9"/>
          <p:cNvSpPr txBox="1"/>
          <p:nvPr/>
        </p:nvSpPr>
        <p:spPr>
          <a:xfrm>
            <a:off x="4064563" y="3028942"/>
            <a:ext cx="986971" cy="392415"/>
          </a:xfrm>
          <a:prstGeom prst="rect">
            <a:avLst/>
          </a:prstGeom>
          <a:noFill/>
        </p:spPr>
        <p:txBody>
          <a:bodyPr wrap="square" rtlCol="0">
            <a:spAutoFit/>
          </a:bodyPr>
          <a:lstStyle/>
          <a:p>
            <a:pPr algn="ctr">
              <a:lnSpc>
                <a:spcPct val="70000"/>
              </a:lnSpc>
            </a:pPr>
            <a:r>
              <a:rPr lang="en-US" sz="2600" b="1" dirty="0" smtClean="0">
                <a:solidFill>
                  <a:srgbClr val="000000"/>
                </a:solidFill>
                <a:latin typeface="ROBOto light"/>
                <a:cs typeface="ROBOto light"/>
              </a:rPr>
              <a:t>20</a:t>
            </a:r>
            <a:r>
              <a:rPr lang="id-ID" sz="2600" baseline="30000" dirty="0">
                <a:solidFill>
                  <a:srgbClr val="000000"/>
                </a:solidFill>
                <a:latin typeface="ROBOto light"/>
                <a:cs typeface="ROBOto light"/>
              </a:rPr>
              <a:t>%</a:t>
            </a:r>
            <a:endParaRPr lang="id-ID" sz="2600" dirty="0">
              <a:solidFill>
                <a:srgbClr val="000000"/>
              </a:solidFill>
              <a:latin typeface="ROBOto light"/>
              <a:cs typeface="ROBOto light"/>
            </a:endParaRPr>
          </a:p>
        </p:txBody>
      </p:sp>
      <p:sp>
        <p:nvSpPr>
          <p:cNvPr id="11" name="TextBox 10"/>
          <p:cNvSpPr txBox="1"/>
          <p:nvPr/>
        </p:nvSpPr>
        <p:spPr>
          <a:xfrm>
            <a:off x="6238708" y="3028941"/>
            <a:ext cx="986971" cy="392415"/>
          </a:xfrm>
          <a:prstGeom prst="rect">
            <a:avLst/>
          </a:prstGeom>
          <a:noFill/>
        </p:spPr>
        <p:txBody>
          <a:bodyPr wrap="square" rtlCol="0">
            <a:spAutoFit/>
          </a:bodyPr>
          <a:lstStyle/>
          <a:p>
            <a:pPr algn="ctr">
              <a:lnSpc>
                <a:spcPct val="70000"/>
              </a:lnSpc>
            </a:pPr>
            <a:r>
              <a:rPr lang="en-US" sz="2600" b="1" dirty="0" smtClean="0">
                <a:solidFill>
                  <a:srgbClr val="000000"/>
                </a:solidFill>
                <a:latin typeface="ROBOto light"/>
                <a:cs typeface="ROBOto light"/>
              </a:rPr>
              <a:t>70</a:t>
            </a:r>
            <a:r>
              <a:rPr lang="id-ID" sz="2600" baseline="30000" dirty="0" smtClean="0">
                <a:solidFill>
                  <a:srgbClr val="000000"/>
                </a:solidFill>
                <a:latin typeface="ROBOto light"/>
                <a:cs typeface="ROBOto light"/>
              </a:rPr>
              <a:t>%</a:t>
            </a:r>
            <a:endParaRPr lang="id-ID" sz="2600" dirty="0">
              <a:solidFill>
                <a:srgbClr val="000000"/>
              </a:solidFill>
              <a:latin typeface="ROBOto light"/>
              <a:cs typeface="ROBOto light"/>
            </a:endParaRPr>
          </a:p>
        </p:txBody>
      </p:sp>
      <p:sp>
        <p:nvSpPr>
          <p:cNvPr id="15" name="TextBox 14"/>
          <p:cNvSpPr txBox="1"/>
          <p:nvPr/>
        </p:nvSpPr>
        <p:spPr>
          <a:xfrm>
            <a:off x="1411379" y="4548911"/>
            <a:ext cx="2009774" cy="338554"/>
          </a:xfrm>
          <a:prstGeom prst="rect">
            <a:avLst/>
          </a:prstGeom>
          <a:noFill/>
        </p:spPr>
        <p:txBody>
          <a:bodyPr wrap="square" rtlCol="0">
            <a:spAutoFit/>
          </a:bodyPr>
          <a:lstStyle/>
          <a:p>
            <a:pPr algn="ctr"/>
            <a:r>
              <a:rPr lang="en-US" sz="1600"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Category A</a:t>
            </a:r>
          </a:p>
        </p:txBody>
      </p:sp>
      <p:sp>
        <p:nvSpPr>
          <p:cNvPr id="16" name="TextBox 15"/>
          <p:cNvSpPr txBox="1"/>
          <p:nvPr/>
        </p:nvSpPr>
        <p:spPr>
          <a:xfrm>
            <a:off x="3921232" y="4548910"/>
            <a:ext cx="1291742" cy="338554"/>
          </a:xfrm>
          <a:prstGeom prst="rect">
            <a:avLst/>
          </a:prstGeom>
          <a:noFill/>
        </p:spPr>
        <p:txBody>
          <a:bodyPr wrap="square" rtlCol="0">
            <a:spAutoFit/>
          </a:bodyPr>
          <a:lstStyle/>
          <a:p>
            <a:pPr algn="ctr"/>
            <a:r>
              <a:rPr lang="en-US" sz="1600"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Category B</a:t>
            </a:r>
            <a:endParaRPr lang="id-ID" sz="1600" dirty="0">
              <a:solidFill>
                <a:srgbClr val="000000"/>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7" name="TextBox 16"/>
          <p:cNvSpPr txBox="1"/>
          <p:nvPr/>
        </p:nvSpPr>
        <p:spPr>
          <a:xfrm>
            <a:off x="5959142" y="4548911"/>
            <a:ext cx="1528858" cy="338554"/>
          </a:xfrm>
          <a:prstGeom prst="rect">
            <a:avLst/>
          </a:prstGeom>
          <a:noFill/>
        </p:spPr>
        <p:txBody>
          <a:bodyPr wrap="square" rtlCol="0">
            <a:spAutoFit/>
          </a:bodyPr>
          <a:lstStyle/>
          <a:p>
            <a:pPr algn="ctr"/>
            <a:r>
              <a:rPr lang="en-US" sz="1600" dirty="0" smtClean="0">
                <a:solidFill>
                  <a:srgbClr val="000000"/>
                </a:solidFill>
                <a:latin typeface="Roboto Light" panose="02000000000000000000" pitchFamily="2" charset="0"/>
                <a:ea typeface="Roboto Light" panose="02000000000000000000" pitchFamily="2" charset="0"/>
                <a:cs typeface="Roboto Light" panose="02000000000000000000" pitchFamily="2" charset="0"/>
              </a:rPr>
              <a:t>Category C</a:t>
            </a:r>
            <a:endParaRPr lang="id-ID" sz="1600" dirty="0">
              <a:solidFill>
                <a:srgbClr val="000000"/>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18" name="Straight Connector 17"/>
          <p:cNvCxnSpPr/>
          <p:nvPr/>
        </p:nvCxnSpPr>
        <p:spPr>
          <a:xfrm>
            <a:off x="2416266" y="4147873"/>
            <a:ext cx="0" cy="407804"/>
          </a:xfrm>
          <a:prstGeom prst="line">
            <a:avLst/>
          </a:prstGeom>
          <a:ln w="19050">
            <a:solidFill>
              <a:schemeClr val="bg2">
                <a:lumMod val="75000"/>
              </a:schemeClr>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67103" y="4147873"/>
            <a:ext cx="0" cy="407804"/>
          </a:xfrm>
          <a:prstGeom prst="line">
            <a:avLst/>
          </a:prstGeom>
          <a:ln w="19050">
            <a:solidFill>
              <a:schemeClr val="bg2">
                <a:lumMod val="75000"/>
              </a:schemeClr>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23571" y="4133805"/>
            <a:ext cx="0" cy="402635"/>
          </a:xfrm>
          <a:prstGeom prst="line">
            <a:avLst/>
          </a:prstGeom>
          <a:ln w="19050">
            <a:solidFill>
              <a:schemeClr val="bg2">
                <a:lumMod val="75000"/>
              </a:schemeClr>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4" name="Rectangle 2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446917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10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1)">
                                      <p:cBhvr>
                                        <p:cTn id="37" dur="1000"/>
                                        <p:tgtEl>
                                          <p:spTgt spid="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fill="hold"/>
                                        <p:tgtEl>
                                          <p:spTgt spid="17"/>
                                        </p:tgtEl>
                                        <p:attrNameLst>
                                          <p:attrName>ppt_w</p:attrName>
                                        </p:attrNameLst>
                                      </p:cBhvr>
                                      <p:tavLst>
                                        <p:tav tm="0">
                                          <p:val>
                                            <p:fltVal val="0"/>
                                          </p:val>
                                        </p:tav>
                                        <p:tav tm="100000">
                                          <p:val>
                                            <p:strVal val="#ppt_w"/>
                                          </p:val>
                                        </p:tav>
                                      </p:tavLst>
                                    </p:anim>
                                    <p:anim calcmode="lin" valueType="num">
                                      <p:cBhvr>
                                        <p:cTn id="46" dur="500" fill="hold"/>
                                        <p:tgtEl>
                                          <p:spTgt spid="17"/>
                                        </p:tgtEl>
                                        <p:attrNameLst>
                                          <p:attrName>ppt_h</p:attrName>
                                        </p:attrNameLst>
                                      </p:cBhvr>
                                      <p:tavLst>
                                        <p:tav tm="0">
                                          <p:val>
                                            <p:fltVal val="0"/>
                                          </p:val>
                                        </p:tav>
                                        <p:tav tm="100000">
                                          <p:val>
                                            <p:strVal val="#ppt_h"/>
                                          </p:val>
                                        </p:tav>
                                      </p:tavLst>
                                    </p:anim>
                                    <p:animEffect transition="in" filter="fade">
                                      <p:cBhvr>
                                        <p:cTn id="47" dur="500"/>
                                        <p:tgtEl>
                                          <p:spTgt spid="17"/>
                                        </p:tgtEl>
                                      </p:cBhvr>
                                    </p:animEffect>
                                  </p:childTnLst>
                                </p:cTn>
                              </p:par>
                              <p:par>
                                <p:cTn id="48" presetID="22" presetClass="entr" presetSubtype="1"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up)">
                                      <p:cBhvr>
                                        <p:cTn id="50" dur="500"/>
                                        <p:tgtEl>
                                          <p:spTgt spid="18"/>
                                        </p:tgtEl>
                                      </p:cBhvr>
                                    </p:animEffect>
                                  </p:childTnLst>
                                </p:cTn>
                              </p:par>
                              <p:par>
                                <p:cTn id="51" presetID="22" presetClass="entr" presetSubtype="1"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up)">
                                      <p:cBhvr>
                                        <p:cTn id="53" dur="500"/>
                                        <p:tgtEl>
                                          <p:spTgt spid="19"/>
                                        </p:tgtEl>
                                      </p:cBhvr>
                                    </p:animEffect>
                                  </p:childTnLst>
                                </p:cTn>
                              </p:par>
                              <p:par>
                                <p:cTn id="54" presetID="22" presetClass="entr" presetSubtype="1"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P spid="10" grpId="0"/>
      <p:bldP spid="11" grpId="0"/>
      <p:bldP spid="15" grpId="0"/>
      <p:bldP spid="16"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Doughnut </a:t>
            </a:r>
            <a:r>
              <a:rPr lang="en-US" dirty="0" smtClean="0"/>
              <a:t>Charts</a:t>
            </a:r>
            <a:endParaRPr lang="en-US" dirty="0"/>
          </a:p>
        </p:txBody>
      </p:sp>
      <p:sp>
        <p:nvSpPr>
          <p:cNvPr id="2" name="Content Placeholder 1"/>
          <p:cNvSpPr>
            <a:spLocks noGrp="1"/>
          </p:cNvSpPr>
          <p:nvPr>
            <p:ph sz="quarter" idx="10"/>
          </p:nvPr>
        </p:nvSpPr>
        <p:spPr/>
        <p:txBody>
          <a:bodyPr>
            <a:normAutofit/>
          </a:bodyPr>
          <a:lstStyle/>
          <a:p>
            <a:r>
              <a:rPr lang="en-US" dirty="0" smtClean="0"/>
              <a:t>When using the doughnut chart to convey </a:t>
            </a:r>
            <a:r>
              <a:rPr lang="en-US" i="1" dirty="0" smtClean="0"/>
              <a:t>multiple</a:t>
            </a:r>
            <a:r>
              <a:rPr lang="en-US" dirty="0" smtClean="0"/>
              <a:t> percentages, a legend should be incorporated – detailing each color-coded slice’s value.</a:t>
            </a:r>
          </a:p>
          <a:p>
            <a:endParaRPr lang="en-US" dirty="0" smtClean="0"/>
          </a:p>
          <a:p>
            <a:r>
              <a:rPr lang="en-US" dirty="0" smtClean="0"/>
              <a:t>Legends can be added from the Chart Layout dialogue box.</a:t>
            </a:r>
            <a:endParaRPr lang="en-US" dirty="0"/>
          </a:p>
        </p:txBody>
      </p:sp>
      <p:graphicFrame>
        <p:nvGraphicFramePr>
          <p:cNvPr id="4" name="Chart 3"/>
          <p:cNvGraphicFramePr>
            <a:graphicFrameLocks noChangeAspect="1"/>
          </p:cNvGraphicFramePr>
          <p:nvPr>
            <p:extLst>
              <p:ext uri="{D42A27DB-BD31-4B8C-83A1-F6EECF244321}">
                <p14:modId xmlns:p14="http://schemas.microsoft.com/office/powerpoint/2010/main" val="4257402720"/>
              </p:ext>
            </p:extLst>
          </p:nvPr>
        </p:nvGraphicFramePr>
        <p:xfrm>
          <a:off x="1477929" y="2142433"/>
          <a:ext cx="5035901" cy="265797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17481" y="1773809"/>
            <a:ext cx="914400" cy="914400"/>
          </a:xfrm>
          <a:prstGeom prst="rect">
            <a:avLst/>
          </a:prstGeom>
        </p:spPr>
        <p:txBody>
          <a:bodyPr vert="horz" wrap="none" lIns="91440" tIns="45720" rIns="91440" bIns="45720" rtlCol="0" anchor="t" anchorCtr="0">
            <a:noAutofit/>
          </a:bodyPr>
          <a:lstStyle/>
          <a:p>
            <a:endParaRPr lang="en-US" sz="1600" dirty="0" smtClean="0">
              <a:latin typeface="Roboto Light"/>
              <a:cs typeface="Roboto Light"/>
            </a:endParaRPr>
          </a:p>
        </p:txBody>
      </p:sp>
      <p:sp>
        <p:nvSpPr>
          <p:cNvPr id="8" name="Rectangle 7">
            <a:hlinkClick r:id="rId3"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9" name="Rectangle 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406866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Column </a:t>
            </a:r>
            <a:r>
              <a:rPr lang="en-US" dirty="0" smtClean="0"/>
              <a:t>charts</a:t>
            </a:r>
            <a:endParaRPr lang="en-US" dirty="0"/>
          </a:p>
        </p:txBody>
      </p:sp>
      <p:sp>
        <p:nvSpPr>
          <p:cNvPr id="11" name="Content Placeholder 10"/>
          <p:cNvSpPr>
            <a:spLocks noGrp="1"/>
          </p:cNvSpPr>
          <p:nvPr>
            <p:ph sz="quarter" idx="10"/>
          </p:nvPr>
        </p:nvSpPr>
        <p:spPr/>
        <p:txBody>
          <a:bodyPr>
            <a:normAutofit/>
          </a:bodyPr>
          <a:lstStyle/>
          <a:p>
            <a:r>
              <a:rPr lang="en-US" dirty="0" smtClean="0"/>
              <a:t>Any one of the 2D </a:t>
            </a:r>
            <a:r>
              <a:rPr lang="en-US" dirty="0"/>
              <a:t>C</a:t>
            </a:r>
            <a:r>
              <a:rPr lang="en-US" dirty="0" smtClean="0"/>
              <a:t>olumn charts can be used, depending on need.</a:t>
            </a:r>
            <a:endParaRPr lang="en-US" dirty="0"/>
          </a:p>
          <a:p>
            <a:endParaRPr lang="en-US" dirty="0" smtClean="0"/>
          </a:p>
          <a:p>
            <a:r>
              <a:rPr lang="en-US" dirty="0" smtClean="0"/>
              <a:t>Use These:</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p:txBody>
      </p:sp>
      <p:sp>
        <p:nvSpPr>
          <p:cNvPr id="22" name="TextBox 21"/>
          <p:cNvSpPr txBox="1"/>
          <p:nvPr/>
        </p:nvSpPr>
        <p:spPr>
          <a:xfrm>
            <a:off x="661791" y="2309685"/>
            <a:ext cx="2377440" cy="364703"/>
          </a:xfrm>
          <a:prstGeom prst="rect">
            <a:avLst/>
          </a:prstGeom>
        </p:spPr>
        <p:txBody>
          <a:bodyPr vert="horz" wrap="square" lIns="0" tIns="0" rIns="0" bIns="0" rtlCol="0" anchor="t">
            <a:noAutofit/>
          </a:bodyPr>
          <a:lstStyle/>
          <a:p>
            <a:pPr algn="ctr"/>
            <a:r>
              <a:rPr lang="en-US" sz="1400" dirty="0" smtClean="0">
                <a:solidFill>
                  <a:schemeClr val="accent1"/>
                </a:solidFill>
                <a:latin typeface="Roboto Light"/>
                <a:cs typeface="Roboto Light"/>
              </a:rPr>
              <a:t>Clustered Columns</a:t>
            </a:r>
          </a:p>
          <a:p>
            <a:pPr algn="ctr"/>
            <a:endParaRPr lang="en-US" sz="1400" dirty="0" smtClean="0">
              <a:solidFill>
                <a:schemeClr val="accent1"/>
              </a:solidFill>
              <a:latin typeface="Roboto Light"/>
              <a:cs typeface="Roboto Light"/>
            </a:endParaRPr>
          </a:p>
        </p:txBody>
      </p:sp>
      <p:graphicFrame>
        <p:nvGraphicFramePr>
          <p:cNvPr id="3" name="Chart 2"/>
          <p:cNvGraphicFramePr/>
          <p:nvPr>
            <p:extLst>
              <p:ext uri="{D42A27DB-BD31-4B8C-83A1-F6EECF244321}">
                <p14:modId xmlns:p14="http://schemas.microsoft.com/office/powerpoint/2010/main" val="3193377960"/>
              </p:ext>
            </p:extLst>
          </p:nvPr>
        </p:nvGraphicFramePr>
        <p:xfrm>
          <a:off x="478911" y="2669500"/>
          <a:ext cx="2743200" cy="15422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p:cNvGraphicFramePr/>
          <p:nvPr>
            <p:extLst>
              <p:ext uri="{D42A27DB-BD31-4B8C-83A1-F6EECF244321}">
                <p14:modId xmlns:p14="http://schemas.microsoft.com/office/powerpoint/2010/main" val="1288770961"/>
              </p:ext>
            </p:extLst>
          </p:nvPr>
        </p:nvGraphicFramePr>
        <p:xfrm>
          <a:off x="3275595" y="2669500"/>
          <a:ext cx="2743200" cy="15422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p:cNvGraphicFramePr/>
          <p:nvPr>
            <p:extLst>
              <p:ext uri="{D42A27DB-BD31-4B8C-83A1-F6EECF244321}">
                <p14:modId xmlns:p14="http://schemas.microsoft.com/office/powerpoint/2010/main" val="3230218683"/>
              </p:ext>
            </p:extLst>
          </p:nvPr>
        </p:nvGraphicFramePr>
        <p:xfrm>
          <a:off x="6072280" y="2669500"/>
          <a:ext cx="2743200" cy="1542296"/>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p:cNvSpPr txBox="1"/>
          <p:nvPr/>
        </p:nvSpPr>
        <p:spPr>
          <a:xfrm>
            <a:off x="3458475" y="2309685"/>
            <a:ext cx="2377440" cy="364703"/>
          </a:xfrm>
          <a:prstGeom prst="rect">
            <a:avLst/>
          </a:prstGeom>
        </p:spPr>
        <p:txBody>
          <a:bodyPr vert="horz" wrap="square" lIns="0" tIns="0" rIns="0" bIns="0" rtlCol="0" anchor="t">
            <a:noAutofit/>
          </a:bodyPr>
          <a:lstStyle/>
          <a:p>
            <a:pPr algn="ctr"/>
            <a:r>
              <a:rPr lang="en-US" sz="1400" dirty="0" smtClean="0">
                <a:solidFill>
                  <a:schemeClr val="accent1"/>
                </a:solidFill>
                <a:latin typeface="Roboto Light"/>
                <a:cs typeface="Roboto Light"/>
              </a:rPr>
              <a:t>Stacked Columns</a:t>
            </a:r>
          </a:p>
          <a:p>
            <a:pPr algn="ctr"/>
            <a:endParaRPr lang="en-US" sz="1400" dirty="0" smtClean="0">
              <a:solidFill>
                <a:schemeClr val="accent1"/>
              </a:solidFill>
              <a:latin typeface="Roboto Light"/>
              <a:cs typeface="Roboto Light"/>
            </a:endParaRPr>
          </a:p>
        </p:txBody>
      </p:sp>
      <p:sp>
        <p:nvSpPr>
          <p:cNvPr id="28" name="TextBox 27"/>
          <p:cNvSpPr txBox="1"/>
          <p:nvPr/>
        </p:nvSpPr>
        <p:spPr>
          <a:xfrm>
            <a:off x="6255160" y="2309685"/>
            <a:ext cx="2377440" cy="364703"/>
          </a:xfrm>
          <a:prstGeom prst="rect">
            <a:avLst/>
          </a:prstGeom>
        </p:spPr>
        <p:txBody>
          <a:bodyPr vert="horz" wrap="square" lIns="0" tIns="0" rIns="0" bIns="0" rtlCol="0" anchor="t">
            <a:noAutofit/>
          </a:bodyPr>
          <a:lstStyle/>
          <a:p>
            <a:pPr algn="ctr"/>
            <a:r>
              <a:rPr lang="en-US" sz="1400" dirty="0" smtClean="0">
                <a:solidFill>
                  <a:schemeClr val="accent1"/>
                </a:solidFill>
                <a:latin typeface="Roboto Light"/>
                <a:cs typeface="Roboto Light"/>
              </a:rPr>
              <a:t>100% Stacked Columns</a:t>
            </a:r>
          </a:p>
          <a:p>
            <a:pPr algn="ctr"/>
            <a:endParaRPr lang="en-US" sz="1400" dirty="0" smtClean="0">
              <a:solidFill>
                <a:schemeClr val="accent1"/>
              </a:solidFill>
              <a:latin typeface="Roboto Light"/>
              <a:cs typeface="Roboto Light"/>
            </a:endParaRPr>
          </a:p>
        </p:txBody>
      </p:sp>
      <p:sp>
        <p:nvSpPr>
          <p:cNvPr id="13" name="Rectangle 12">
            <a:hlinkClick r:id="rId6"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4" name="Rectangle 1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98238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Column </a:t>
            </a:r>
            <a:r>
              <a:rPr lang="en-US" dirty="0" smtClean="0"/>
              <a:t>charts</a:t>
            </a:r>
            <a:endParaRPr lang="en-US" dirty="0"/>
          </a:p>
        </p:txBody>
      </p:sp>
      <p:sp>
        <p:nvSpPr>
          <p:cNvPr id="11" name="Content Placeholder 10"/>
          <p:cNvSpPr>
            <a:spLocks noGrp="1"/>
          </p:cNvSpPr>
          <p:nvPr>
            <p:ph sz="quarter" idx="10"/>
          </p:nvPr>
        </p:nvSpPr>
        <p:spPr/>
        <p:txBody>
          <a:bodyPr>
            <a:normAutofit/>
          </a:bodyPr>
          <a:lstStyle/>
          <a:p>
            <a:r>
              <a:rPr lang="en-US" dirty="0" smtClean="0"/>
              <a:t>3D</a:t>
            </a:r>
            <a:r>
              <a:rPr lang="en-US" dirty="0"/>
              <a:t>, </a:t>
            </a:r>
            <a:r>
              <a:rPr lang="en-US" dirty="0" smtClean="0"/>
              <a:t>Cylinder, </a:t>
            </a:r>
            <a:r>
              <a:rPr lang="en-US" dirty="0"/>
              <a:t>Cone, and Pyramid are not to be used.</a:t>
            </a:r>
          </a:p>
          <a:p>
            <a:endParaRPr lang="en-US" dirty="0" smtClean="0"/>
          </a:p>
          <a:p>
            <a:r>
              <a:rPr lang="en-US" dirty="0" smtClean="0"/>
              <a:t>Not These: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2" name="Picture 1" descr="Screen Shot 2016-04-13 at 2.51.58 PM.png"/>
          <p:cNvPicPr>
            <a:picLocks noChangeAspect="1"/>
          </p:cNvPicPr>
          <p:nvPr/>
        </p:nvPicPr>
        <p:blipFill rotWithShape="1">
          <a:blip r:embed="rId3" cstate="print">
            <a:extLst>
              <a:ext uri="{28A0092B-C50C-407E-A947-70E740481C1C}">
                <a14:useLocalDpi xmlns:a14="http://schemas.microsoft.com/office/drawing/2010/main" val="0"/>
              </a:ext>
            </a:extLst>
          </a:blip>
          <a:srcRect l="1658" t="19585"/>
          <a:stretch/>
        </p:blipFill>
        <p:spPr>
          <a:xfrm>
            <a:off x="2085719" y="1467226"/>
            <a:ext cx="2511112" cy="3490133"/>
          </a:xfrm>
          <a:prstGeom prst="rect">
            <a:avLst/>
          </a:prstGeom>
        </p:spPr>
      </p:pic>
      <p:cxnSp>
        <p:nvCxnSpPr>
          <p:cNvPr id="21" name="Straight Connector 20"/>
          <p:cNvCxnSpPr/>
          <p:nvPr/>
        </p:nvCxnSpPr>
        <p:spPr>
          <a:xfrm>
            <a:off x="2458875" y="1372302"/>
            <a:ext cx="1578349" cy="95988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58875" y="2244369"/>
            <a:ext cx="1578349" cy="95988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58875" y="3116436"/>
            <a:ext cx="1578349" cy="95988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58875" y="3988502"/>
            <a:ext cx="1578349" cy="95988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Rectangle 11">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3" name="Rectangle 12">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9573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Bar </a:t>
            </a:r>
            <a:r>
              <a:rPr lang="en-US" dirty="0" smtClean="0"/>
              <a:t>charts</a:t>
            </a:r>
            <a:endParaRPr lang="en-US" dirty="0"/>
          </a:p>
        </p:txBody>
      </p:sp>
      <p:sp>
        <p:nvSpPr>
          <p:cNvPr id="11" name="Content Placeholder 10"/>
          <p:cNvSpPr>
            <a:spLocks noGrp="1"/>
          </p:cNvSpPr>
          <p:nvPr>
            <p:ph sz="quarter" idx="10"/>
          </p:nvPr>
        </p:nvSpPr>
        <p:spPr/>
        <p:txBody>
          <a:bodyPr>
            <a:normAutofit/>
          </a:bodyPr>
          <a:lstStyle/>
          <a:p>
            <a:r>
              <a:rPr lang="en-US" dirty="0" smtClean="0"/>
              <a:t>Any one of the 2D Bar charts can be used, depending on need.</a:t>
            </a:r>
            <a:endParaRPr lang="en-US" dirty="0"/>
          </a:p>
          <a:p>
            <a:endParaRPr lang="en-US" dirty="0" smtClean="0"/>
          </a:p>
          <a:p>
            <a:r>
              <a:rPr lang="en-US" dirty="0" smtClean="0"/>
              <a:t>Use These:</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p:txBody>
      </p:sp>
      <p:sp>
        <p:nvSpPr>
          <p:cNvPr id="22" name="TextBox 21"/>
          <p:cNvSpPr txBox="1"/>
          <p:nvPr/>
        </p:nvSpPr>
        <p:spPr>
          <a:xfrm>
            <a:off x="661791" y="2309685"/>
            <a:ext cx="2377440" cy="364703"/>
          </a:xfrm>
          <a:prstGeom prst="rect">
            <a:avLst/>
          </a:prstGeom>
        </p:spPr>
        <p:txBody>
          <a:bodyPr vert="horz" wrap="square" lIns="0" tIns="0" rIns="0" bIns="0" rtlCol="0" anchor="t">
            <a:noAutofit/>
          </a:bodyPr>
          <a:lstStyle/>
          <a:p>
            <a:pPr algn="ctr"/>
            <a:r>
              <a:rPr lang="en-US" sz="1600" dirty="0" smtClean="0">
                <a:solidFill>
                  <a:schemeClr val="accent1"/>
                </a:solidFill>
                <a:latin typeface="Roboto Light"/>
                <a:cs typeface="Roboto Light"/>
              </a:rPr>
              <a:t>Clustered Bar</a:t>
            </a:r>
          </a:p>
          <a:p>
            <a:pPr algn="ctr"/>
            <a:endParaRPr lang="en-US" sz="1600" dirty="0" smtClean="0">
              <a:solidFill>
                <a:schemeClr val="accent1"/>
              </a:solidFill>
              <a:latin typeface="Roboto Light"/>
              <a:cs typeface="Roboto Light"/>
            </a:endParaRPr>
          </a:p>
        </p:txBody>
      </p:sp>
      <p:graphicFrame>
        <p:nvGraphicFramePr>
          <p:cNvPr id="3" name="Chart 2"/>
          <p:cNvGraphicFramePr/>
          <p:nvPr>
            <p:extLst>
              <p:ext uri="{D42A27DB-BD31-4B8C-83A1-F6EECF244321}">
                <p14:modId xmlns:p14="http://schemas.microsoft.com/office/powerpoint/2010/main" val="1624969876"/>
              </p:ext>
            </p:extLst>
          </p:nvPr>
        </p:nvGraphicFramePr>
        <p:xfrm>
          <a:off x="478911" y="2669500"/>
          <a:ext cx="2743200" cy="15422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p:cNvGraphicFramePr/>
          <p:nvPr>
            <p:extLst>
              <p:ext uri="{D42A27DB-BD31-4B8C-83A1-F6EECF244321}">
                <p14:modId xmlns:p14="http://schemas.microsoft.com/office/powerpoint/2010/main" val="1356747845"/>
              </p:ext>
            </p:extLst>
          </p:nvPr>
        </p:nvGraphicFramePr>
        <p:xfrm>
          <a:off x="3272641" y="2669500"/>
          <a:ext cx="2743200" cy="15422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p:cNvGraphicFramePr/>
          <p:nvPr>
            <p:extLst>
              <p:ext uri="{D42A27DB-BD31-4B8C-83A1-F6EECF244321}">
                <p14:modId xmlns:p14="http://schemas.microsoft.com/office/powerpoint/2010/main" val="1625910359"/>
              </p:ext>
            </p:extLst>
          </p:nvPr>
        </p:nvGraphicFramePr>
        <p:xfrm>
          <a:off x="6072280" y="2669500"/>
          <a:ext cx="2743200" cy="1542296"/>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p:cNvSpPr txBox="1"/>
          <p:nvPr/>
        </p:nvSpPr>
        <p:spPr>
          <a:xfrm>
            <a:off x="3455521" y="2309685"/>
            <a:ext cx="2377440" cy="364703"/>
          </a:xfrm>
          <a:prstGeom prst="rect">
            <a:avLst/>
          </a:prstGeom>
        </p:spPr>
        <p:txBody>
          <a:bodyPr vert="horz" wrap="square" lIns="0" tIns="0" rIns="0" bIns="0" rtlCol="0" anchor="t">
            <a:noAutofit/>
          </a:bodyPr>
          <a:lstStyle/>
          <a:p>
            <a:pPr algn="ctr"/>
            <a:r>
              <a:rPr lang="en-US" sz="1600" dirty="0" smtClean="0">
                <a:solidFill>
                  <a:schemeClr val="accent1"/>
                </a:solidFill>
                <a:latin typeface="Roboto Light"/>
                <a:cs typeface="Roboto Light"/>
              </a:rPr>
              <a:t>Stacked Bar</a:t>
            </a:r>
          </a:p>
          <a:p>
            <a:pPr algn="ctr"/>
            <a:endParaRPr lang="en-US" sz="1600" dirty="0" smtClean="0">
              <a:solidFill>
                <a:schemeClr val="accent1"/>
              </a:solidFill>
              <a:latin typeface="Roboto Light"/>
              <a:cs typeface="Roboto Light"/>
            </a:endParaRPr>
          </a:p>
        </p:txBody>
      </p:sp>
      <p:sp>
        <p:nvSpPr>
          <p:cNvPr id="28" name="TextBox 27"/>
          <p:cNvSpPr txBox="1"/>
          <p:nvPr/>
        </p:nvSpPr>
        <p:spPr>
          <a:xfrm>
            <a:off x="6255160" y="2309685"/>
            <a:ext cx="2377440" cy="364703"/>
          </a:xfrm>
          <a:prstGeom prst="rect">
            <a:avLst/>
          </a:prstGeom>
        </p:spPr>
        <p:txBody>
          <a:bodyPr vert="horz" wrap="square" lIns="0" tIns="0" rIns="0" bIns="0" rtlCol="0" anchor="t">
            <a:noAutofit/>
          </a:bodyPr>
          <a:lstStyle/>
          <a:p>
            <a:pPr algn="ctr"/>
            <a:r>
              <a:rPr lang="en-US" sz="1600" dirty="0" smtClean="0">
                <a:solidFill>
                  <a:schemeClr val="accent1"/>
                </a:solidFill>
                <a:latin typeface="Roboto Light"/>
                <a:cs typeface="Roboto Light"/>
              </a:rPr>
              <a:t>100% Stacked Bar</a:t>
            </a:r>
          </a:p>
          <a:p>
            <a:pPr algn="ctr"/>
            <a:endParaRPr lang="en-US" sz="1600" dirty="0" smtClean="0">
              <a:solidFill>
                <a:schemeClr val="accent1"/>
              </a:solidFill>
              <a:latin typeface="Roboto Light"/>
              <a:cs typeface="Roboto Light"/>
            </a:endParaRPr>
          </a:p>
        </p:txBody>
      </p:sp>
      <p:sp>
        <p:nvSpPr>
          <p:cNvPr id="13" name="Rectangle 12">
            <a:hlinkClick r:id="rId6"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4" name="Rectangle 1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4166652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Bar </a:t>
            </a:r>
            <a:r>
              <a:rPr lang="en-US" dirty="0" smtClean="0"/>
              <a:t>charts</a:t>
            </a:r>
            <a:endParaRPr lang="en-US" dirty="0"/>
          </a:p>
        </p:txBody>
      </p:sp>
      <p:sp>
        <p:nvSpPr>
          <p:cNvPr id="11" name="Content Placeholder 10"/>
          <p:cNvSpPr>
            <a:spLocks noGrp="1"/>
          </p:cNvSpPr>
          <p:nvPr>
            <p:ph sz="quarter" idx="10"/>
          </p:nvPr>
        </p:nvSpPr>
        <p:spPr/>
        <p:txBody>
          <a:bodyPr>
            <a:normAutofit/>
          </a:bodyPr>
          <a:lstStyle/>
          <a:p>
            <a:r>
              <a:rPr lang="en-US" dirty="0" smtClean="0"/>
              <a:t>3D</a:t>
            </a:r>
            <a:r>
              <a:rPr lang="en-US" dirty="0"/>
              <a:t>, Cylinder, Cone, and Pyramid are not to be used.</a:t>
            </a:r>
          </a:p>
          <a:p>
            <a:endParaRPr lang="en-US" dirty="0" smtClean="0"/>
          </a:p>
          <a:p>
            <a:r>
              <a:rPr lang="en-US" dirty="0" smtClean="0"/>
              <a:t>Not These: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3" name="Picture 2" descr="Screen Shot 2016-04-27 at 3.43.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560" y="1464236"/>
            <a:ext cx="2044482" cy="3436470"/>
          </a:xfrm>
          <a:prstGeom prst="rect">
            <a:avLst/>
          </a:prstGeom>
        </p:spPr>
      </p:pic>
      <p:cxnSp>
        <p:nvCxnSpPr>
          <p:cNvPr id="21" name="Straight Connector 20"/>
          <p:cNvCxnSpPr/>
          <p:nvPr/>
        </p:nvCxnSpPr>
        <p:spPr>
          <a:xfrm>
            <a:off x="2458875" y="1372302"/>
            <a:ext cx="1578349" cy="95988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58875" y="2244369"/>
            <a:ext cx="1578349" cy="95988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58875" y="3116436"/>
            <a:ext cx="1578349" cy="95988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58875" y="3988502"/>
            <a:ext cx="1578349" cy="95988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Rectangle 11">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3" name="Rectangle 12">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0003113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charts</a:t>
            </a:r>
          </a:p>
        </p:txBody>
      </p:sp>
      <p:sp>
        <p:nvSpPr>
          <p:cNvPr id="11" name="Content Placeholder 10"/>
          <p:cNvSpPr>
            <a:spLocks noGrp="1"/>
          </p:cNvSpPr>
          <p:nvPr>
            <p:ph sz="quarter" idx="10"/>
          </p:nvPr>
        </p:nvSpPr>
        <p:spPr/>
        <p:txBody>
          <a:bodyPr>
            <a:normAutofit/>
          </a:bodyPr>
          <a:lstStyle/>
          <a:p>
            <a:r>
              <a:rPr lang="en-US" dirty="0" smtClean="0"/>
              <a:t>Any one of the 2D Line charts can be used, depending on need.</a:t>
            </a:r>
          </a:p>
          <a:p>
            <a:endParaRPr lang="en-US" dirty="0"/>
          </a:p>
          <a:p>
            <a:r>
              <a:rPr lang="en-US" dirty="0" smtClean="0"/>
              <a:t>Use These:</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p:txBody>
      </p:sp>
      <p:sp>
        <p:nvSpPr>
          <p:cNvPr id="22" name="TextBox 21"/>
          <p:cNvSpPr txBox="1"/>
          <p:nvPr/>
        </p:nvSpPr>
        <p:spPr>
          <a:xfrm>
            <a:off x="661791" y="1801675"/>
            <a:ext cx="1861735" cy="285593"/>
          </a:xfrm>
          <a:prstGeom prst="rect">
            <a:avLst/>
          </a:prstGeom>
        </p:spPr>
        <p:txBody>
          <a:bodyPr vert="horz" wrap="square" lIns="0" tIns="0" rIns="0" bIns="0" rtlCol="0" anchor="t">
            <a:noAutofit/>
          </a:bodyPr>
          <a:lstStyle/>
          <a:p>
            <a:pPr algn="ctr"/>
            <a:r>
              <a:rPr lang="en-US" sz="1400" dirty="0" smtClean="0">
                <a:solidFill>
                  <a:schemeClr val="accent1"/>
                </a:solidFill>
                <a:latin typeface="Roboto Light"/>
                <a:cs typeface="Roboto Light"/>
              </a:rPr>
              <a:t>Line</a:t>
            </a:r>
          </a:p>
          <a:p>
            <a:pPr algn="ctr"/>
            <a:endParaRPr lang="en-US" sz="1400" dirty="0" smtClean="0">
              <a:solidFill>
                <a:schemeClr val="accent1"/>
              </a:solidFill>
              <a:latin typeface="Roboto Light"/>
              <a:cs typeface="Roboto Light"/>
            </a:endParaRPr>
          </a:p>
        </p:txBody>
      </p:sp>
      <p:graphicFrame>
        <p:nvGraphicFramePr>
          <p:cNvPr id="3" name="Chart 2"/>
          <p:cNvGraphicFramePr/>
          <p:nvPr>
            <p:extLst>
              <p:ext uri="{D42A27DB-BD31-4B8C-83A1-F6EECF244321}">
                <p14:modId xmlns:p14="http://schemas.microsoft.com/office/powerpoint/2010/main" val="870487964"/>
              </p:ext>
            </p:extLst>
          </p:nvPr>
        </p:nvGraphicFramePr>
        <p:xfrm>
          <a:off x="478911" y="1974715"/>
          <a:ext cx="2148152" cy="12077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p:cNvGraphicFramePr/>
          <p:nvPr>
            <p:extLst>
              <p:ext uri="{D42A27DB-BD31-4B8C-83A1-F6EECF244321}">
                <p14:modId xmlns:p14="http://schemas.microsoft.com/office/powerpoint/2010/main" val="3320390753"/>
              </p:ext>
            </p:extLst>
          </p:nvPr>
        </p:nvGraphicFramePr>
        <p:xfrm>
          <a:off x="3272641" y="1974715"/>
          <a:ext cx="2148152" cy="12077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p:cNvGraphicFramePr/>
          <p:nvPr>
            <p:extLst>
              <p:ext uri="{D42A27DB-BD31-4B8C-83A1-F6EECF244321}">
                <p14:modId xmlns:p14="http://schemas.microsoft.com/office/powerpoint/2010/main" val="224365181"/>
              </p:ext>
            </p:extLst>
          </p:nvPr>
        </p:nvGraphicFramePr>
        <p:xfrm>
          <a:off x="6072280" y="1974715"/>
          <a:ext cx="2148152" cy="1207745"/>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p:cNvSpPr txBox="1"/>
          <p:nvPr/>
        </p:nvSpPr>
        <p:spPr>
          <a:xfrm>
            <a:off x="3455521" y="1801675"/>
            <a:ext cx="1861735" cy="285593"/>
          </a:xfrm>
          <a:prstGeom prst="rect">
            <a:avLst/>
          </a:prstGeom>
        </p:spPr>
        <p:txBody>
          <a:bodyPr vert="horz" wrap="square" lIns="0" tIns="0" rIns="0" bIns="0" rtlCol="0" anchor="t">
            <a:noAutofit/>
          </a:bodyPr>
          <a:lstStyle/>
          <a:p>
            <a:pPr algn="ctr"/>
            <a:r>
              <a:rPr lang="en-US" sz="1400" dirty="0" smtClean="0">
                <a:solidFill>
                  <a:schemeClr val="accent1"/>
                </a:solidFill>
                <a:latin typeface="Roboto Light"/>
                <a:cs typeface="Roboto Light"/>
              </a:rPr>
              <a:t>Stacked Line</a:t>
            </a:r>
          </a:p>
          <a:p>
            <a:pPr algn="ctr"/>
            <a:endParaRPr lang="en-US" sz="1400" dirty="0" smtClean="0">
              <a:solidFill>
                <a:schemeClr val="accent1"/>
              </a:solidFill>
              <a:latin typeface="Roboto Light"/>
              <a:cs typeface="Roboto Light"/>
            </a:endParaRPr>
          </a:p>
        </p:txBody>
      </p:sp>
      <p:sp>
        <p:nvSpPr>
          <p:cNvPr id="28" name="TextBox 27"/>
          <p:cNvSpPr txBox="1"/>
          <p:nvPr/>
        </p:nvSpPr>
        <p:spPr>
          <a:xfrm>
            <a:off x="6255160" y="1801675"/>
            <a:ext cx="1861735" cy="285593"/>
          </a:xfrm>
          <a:prstGeom prst="rect">
            <a:avLst/>
          </a:prstGeom>
        </p:spPr>
        <p:txBody>
          <a:bodyPr vert="horz" wrap="square" lIns="0" tIns="0" rIns="0" bIns="0" rtlCol="0" anchor="t">
            <a:noAutofit/>
          </a:bodyPr>
          <a:lstStyle/>
          <a:p>
            <a:pPr algn="ctr"/>
            <a:r>
              <a:rPr lang="en-US" sz="1400" dirty="0" smtClean="0">
                <a:solidFill>
                  <a:schemeClr val="accent1"/>
                </a:solidFill>
                <a:latin typeface="Roboto Light"/>
                <a:cs typeface="Roboto Light"/>
              </a:rPr>
              <a:t>100% Stacked Line</a:t>
            </a:r>
          </a:p>
          <a:p>
            <a:pPr algn="ctr"/>
            <a:endParaRPr lang="en-US" sz="1400" dirty="0" smtClean="0">
              <a:solidFill>
                <a:schemeClr val="accent1"/>
              </a:solidFill>
              <a:latin typeface="Roboto Light"/>
              <a:cs typeface="Roboto Light"/>
            </a:endParaRPr>
          </a:p>
        </p:txBody>
      </p:sp>
      <p:sp>
        <p:nvSpPr>
          <p:cNvPr id="10" name="TextBox 9"/>
          <p:cNvSpPr txBox="1"/>
          <p:nvPr/>
        </p:nvSpPr>
        <p:spPr>
          <a:xfrm>
            <a:off x="664779" y="3582674"/>
            <a:ext cx="1861735" cy="285593"/>
          </a:xfrm>
          <a:prstGeom prst="rect">
            <a:avLst/>
          </a:prstGeom>
        </p:spPr>
        <p:txBody>
          <a:bodyPr vert="horz" wrap="square" lIns="0" tIns="0" rIns="0" bIns="0" rtlCol="0" anchor="t">
            <a:noAutofit/>
          </a:bodyPr>
          <a:lstStyle/>
          <a:p>
            <a:pPr algn="ctr"/>
            <a:r>
              <a:rPr lang="en-US" sz="1400" dirty="0" smtClean="0">
                <a:solidFill>
                  <a:schemeClr val="accent1"/>
                </a:solidFill>
                <a:latin typeface="Roboto Light"/>
                <a:cs typeface="Roboto Light"/>
              </a:rPr>
              <a:t>Marked Line</a:t>
            </a:r>
          </a:p>
          <a:p>
            <a:pPr algn="ctr"/>
            <a:endParaRPr lang="en-US" sz="1400" dirty="0" smtClean="0">
              <a:solidFill>
                <a:schemeClr val="accent1"/>
              </a:solidFill>
              <a:latin typeface="Roboto Light"/>
              <a:cs typeface="Roboto Light"/>
            </a:endParaRPr>
          </a:p>
        </p:txBody>
      </p:sp>
      <p:graphicFrame>
        <p:nvGraphicFramePr>
          <p:cNvPr id="12" name="Chart 11"/>
          <p:cNvGraphicFramePr/>
          <p:nvPr>
            <p:extLst>
              <p:ext uri="{D42A27DB-BD31-4B8C-83A1-F6EECF244321}">
                <p14:modId xmlns:p14="http://schemas.microsoft.com/office/powerpoint/2010/main" val="4073029853"/>
              </p:ext>
            </p:extLst>
          </p:nvPr>
        </p:nvGraphicFramePr>
        <p:xfrm>
          <a:off x="481899" y="3763185"/>
          <a:ext cx="2148152" cy="12077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p:nvPr>
            <p:extLst>
              <p:ext uri="{D42A27DB-BD31-4B8C-83A1-F6EECF244321}">
                <p14:modId xmlns:p14="http://schemas.microsoft.com/office/powerpoint/2010/main" val="124924796"/>
              </p:ext>
            </p:extLst>
          </p:nvPr>
        </p:nvGraphicFramePr>
        <p:xfrm>
          <a:off x="3275629" y="3763185"/>
          <a:ext cx="2148152" cy="120774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p:cNvGraphicFramePr/>
          <p:nvPr>
            <p:extLst>
              <p:ext uri="{D42A27DB-BD31-4B8C-83A1-F6EECF244321}">
                <p14:modId xmlns:p14="http://schemas.microsoft.com/office/powerpoint/2010/main" val="907540729"/>
              </p:ext>
            </p:extLst>
          </p:nvPr>
        </p:nvGraphicFramePr>
        <p:xfrm>
          <a:off x="6075268" y="3763185"/>
          <a:ext cx="2148152" cy="1207745"/>
        </p:xfrm>
        <a:graphic>
          <a:graphicData uri="http://schemas.openxmlformats.org/drawingml/2006/chart">
            <c:chart xmlns:c="http://schemas.openxmlformats.org/drawingml/2006/chart" xmlns:r="http://schemas.openxmlformats.org/officeDocument/2006/relationships" r:id="rId8"/>
          </a:graphicData>
        </a:graphic>
      </p:graphicFrame>
      <p:sp>
        <p:nvSpPr>
          <p:cNvPr id="15" name="TextBox 14"/>
          <p:cNvSpPr txBox="1"/>
          <p:nvPr/>
        </p:nvSpPr>
        <p:spPr>
          <a:xfrm>
            <a:off x="3458509" y="3582674"/>
            <a:ext cx="1861735" cy="285593"/>
          </a:xfrm>
          <a:prstGeom prst="rect">
            <a:avLst/>
          </a:prstGeom>
        </p:spPr>
        <p:txBody>
          <a:bodyPr vert="horz" wrap="square" lIns="0" tIns="0" rIns="0" bIns="0" rtlCol="0" anchor="t">
            <a:noAutofit/>
          </a:bodyPr>
          <a:lstStyle/>
          <a:p>
            <a:pPr algn="ctr"/>
            <a:r>
              <a:rPr lang="en-US" sz="1400" dirty="0" smtClean="0">
                <a:solidFill>
                  <a:schemeClr val="accent1"/>
                </a:solidFill>
                <a:latin typeface="Roboto Light"/>
                <a:cs typeface="Roboto Light"/>
              </a:rPr>
              <a:t>Stacked Marked Line</a:t>
            </a:r>
          </a:p>
          <a:p>
            <a:pPr algn="ctr"/>
            <a:endParaRPr lang="en-US" sz="1400" dirty="0" smtClean="0">
              <a:solidFill>
                <a:schemeClr val="accent1"/>
              </a:solidFill>
              <a:latin typeface="Roboto Light"/>
              <a:cs typeface="Roboto Light"/>
            </a:endParaRPr>
          </a:p>
        </p:txBody>
      </p:sp>
      <p:sp>
        <p:nvSpPr>
          <p:cNvPr id="16" name="TextBox 15"/>
          <p:cNvSpPr txBox="1"/>
          <p:nvPr/>
        </p:nvSpPr>
        <p:spPr>
          <a:xfrm>
            <a:off x="6258148" y="3582674"/>
            <a:ext cx="2049146" cy="285593"/>
          </a:xfrm>
          <a:prstGeom prst="rect">
            <a:avLst/>
          </a:prstGeom>
        </p:spPr>
        <p:txBody>
          <a:bodyPr vert="horz" wrap="square" lIns="0" tIns="0" rIns="0" bIns="0" rtlCol="0" anchor="t">
            <a:noAutofit/>
          </a:bodyPr>
          <a:lstStyle/>
          <a:p>
            <a:pPr algn="ctr"/>
            <a:r>
              <a:rPr lang="en-US" sz="1400" dirty="0" smtClean="0">
                <a:solidFill>
                  <a:schemeClr val="accent1"/>
                </a:solidFill>
                <a:latin typeface="Roboto Light"/>
                <a:cs typeface="Roboto Light"/>
              </a:rPr>
              <a:t>100% Stacked Marked</a:t>
            </a:r>
          </a:p>
          <a:p>
            <a:pPr algn="ctr"/>
            <a:endParaRPr lang="en-US" sz="1400" dirty="0" smtClean="0">
              <a:solidFill>
                <a:schemeClr val="accent1"/>
              </a:solidFill>
              <a:latin typeface="Roboto Light"/>
              <a:cs typeface="Roboto Light"/>
            </a:endParaRPr>
          </a:p>
        </p:txBody>
      </p:sp>
      <p:sp>
        <p:nvSpPr>
          <p:cNvPr id="19" name="Rectangle 18">
            <a:hlinkClick r:id="rId9"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20" name="Rectangle 19">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2976507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Line </a:t>
            </a:r>
            <a:r>
              <a:rPr lang="en-US" dirty="0" smtClean="0"/>
              <a:t>charts</a:t>
            </a:r>
            <a:endParaRPr lang="en-US" dirty="0"/>
          </a:p>
        </p:txBody>
      </p:sp>
      <p:sp>
        <p:nvSpPr>
          <p:cNvPr id="11" name="Content Placeholder 10"/>
          <p:cNvSpPr>
            <a:spLocks noGrp="1"/>
          </p:cNvSpPr>
          <p:nvPr>
            <p:ph sz="quarter" idx="10"/>
          </p:nvPr>
        </p:nvSpPr>
        <p:spPr/>
        <p:txBody>
          <a:bodyPr>
            <a:normAutofit/>
          </a:bodyPr>
          <a:lstStyle/>
          <a:p>
            <a:r>
              <a:rPr lang="en-US" dirty="0" smtClean="0"/>
              <a:t>3D is not </a:t>
            </a:r>
            <a:r>
              <a:rPr lang="en-US" dirty="0"/>
              <a:t>to be used.</a:t>
            </a:r>
          </a:p>
          <a:p>
            <a:endParaRPr lang="en-US" dirty="0" smtClean="0"/>
          </a:p>
          <a:p>
            <a:r>
              <a:rPr lang="en-US" dirty="0" smtClean="0"/>
              <a:t>Not This: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2" name="Picture 1" descr="Screen Shot 2016-04-27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236" y="1435848"/>
            <a:ext cx="2048256" cy="822239"/>
          </a:xfrm>
          <a:prstGeom prst="rect">
            <a:avLst/>
          </a:prstGeom>
        </p:spPr>
      </p:pic>
      <p:cxnSp>
        <p:nvCxnSpPr>
          <p:cNvPr id="7" name="Straight Connector 6"/>
          <p:cNvCxnSpPr/>
          <p:nvPr/>
        </p:nvCxnSpPr>
        <p:spPr>
          <a:xfrm>
            <a:off x="2463493" y="1372302"/>
            <a:ext cx="1578349" cy="95988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9" name="Rectangle 8">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0" name="Rectangle 9">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44978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 </a:t>
            </a:r>
            <a:r>
              <a:rPr lang="en-US" dirty="0" smtClean="0"/>
              <a:t>Style</a:t>
            </a:r>
            <a:endParaRPr lang="en-US" dirty="0"/>
          </a:p>
        </p:txBody>
      </p:sp>
      <p:sp>
        <p:nvSpPr>
          <p:cNvPr id="11" name="Content Placeholder 10"/>
          <p:cNvSpPr>
            <a:spLocks noGrp="1"/>
          </p:cNvSpPr>
          <p:nvPr>
            <p:ph sz="quarter" idx="10"/>
          </p:nvPr>
        </p:nvSpPr>
        <p:spPr/>
        <p:txBody>
          <a:bodyPr>
            <a:normAutofit/>
          </a:bodyPr>
          <a:lstStyle/>
          <a:p>
            <a:r>
              <a:rPr lang="en-US" dirty="0" smtClean="0"/>
              <a:t>All charts should use the style listed in the top row, second column of Chart Styles.</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24" name="Rectangle 2"/>
          <p:cNvSpPr/>
          <p:nvPr/>
        </p:nvSpPr>
        <p:spPr>
          <a:xfrm>
            <a:off x="573600" y="4898323"/>
            <a:ext cx="338473" cy="193209"/>
          </a:xfrm>
          <a:custGeom>
            <a:avLst/>
            <a:gdLst>
              <a:gd name="connsiteX0" fmla="*/ 0 w 293204"/>
              <a:gd name="connsiteY0" fmla="*/ 0 h 190192"/>
              <a:gd name="connsiteX1" fmla="*/ 293204 w 293204"/>
              <a:gd name="connsiteY1" fmla="*/ 0 h 190192"/>
              <a:gd name="connsiteX2" fmla="*/ 293204 w 293204"/>
              <a:gd name="connsiteY2" fmla="*/ 190192 h 190192"/>
              <a:gd name="connsiteX3" fmla="*/ 0 w 293204"/>
              <a:gd name="connsiteY3" fmla="*/ 190192 h 190192"/>
              <a:gd name="connsiteX4" fmla="*/ 0 w 293204"/>
              <a:gd name="connsiteY4" fmla="*/ 0 h 190192"/>
              <a:gd name="connsiteX0" fmla="*/ 0 w 294402"/>
              <a:gd name="connsiteY0" fmla="*/ 0 h 190192"/>
              <a:gd name="connsiteX1" fmla="*/ 293204 w 294402"/>
              <a:gd name="connsiteY1" fmla="*/ 0 h 190192"/>
              <a:gd name="connsiteX2" fmla="*/ 294402 w 294402"/>
              <a:gd name="connsiteY2" fmla="*/ 88006 h 190192"/>
              <a:gd name="connsiteX3" fmla="*/ 293204 w 294402"/>
              <a:gd name="connsiteY3" fmla="*/ 190192 h 190192"/>
              <a:gd name="connsiteX4" fmla="*/ 0 w 294402"/>
              <a:gd name="connsiteY4" fmla="*/ 190192 h 190192"/>
              <a:gd name="connsiteX5" fmla="*/ 0 w 294402"/>
              <a:gd name="connsiteY5" fmla="*/ 0 h 190192"/>
              <a:gd name="connsiteX0" fmla="*/ 0 w 338473"/>
              <a:gd name="connsiteY0" fmla="*/ 3017 h 193209"/>
              <a:gd name="connsiteX1" fmla="*/ 338471 w 338473"/>
              <a:gd name="connsiteY1" fmla="*/ 0 h 193209"/>
              <a:gd name="connsiteX2" fmla="*/ 294402 w 338473"/>
              <a:gd name="connsiteY2" fmla="*/ 91023 h 193209"/>
              <a:gd name="connsiteX3" fmla="*/ 293204 w 338473"/>
              <a:gd name="connsiteY3" fmla="*/ 193209 h 193209"/>
              <a:gd name="connsiteX4" fmla="*/ 0 w 338473"/>
              <a:gd name="connsiteY4" fmla="*/ 193209 h 193209"/>
              <a:gd name="connsiteX5" fmla="*/ 0 w 338473"/>
              <a:gd name="connsiteY5" fmla="*/ 3017 h 19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73" h="193209">
                <a:moveTo>
                  <a:pt x="0" y="3017"/>
                </a:moveTo>
                <a:lnTo>
                  <a:pt x="338471" y="0"/>
                </a:lnTo>
                <a:cubicBezTo>
                  <a:pt x="338870" y="29335"/>
                  <a:pt x="294003" y="61688"/>
                  <a:pt x="294402" y="91023"/>
                </a:cubicBezTo>
                <a:cubicBezTo>
                  <a:pt x="294003" y="125085"/>
                  <a:pt x="293603" y="159147"/>
                  <a:pt x="293204" y="193209"/>
                </a:cubicBezTo>
                <a:lnTo>
                  <a:pt x="0" y="193209"/>
                </a:lnTo>
                <a:lnTo>
                  <a:pt x="0" y="30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a:cs typeface="Roboto Light"/>
            </a:endParaRPr>
          </a:p>
        </p:txBody>
      </p:sp>
      <p:pic>
        <p:nvPicPr>
          <p:cNvPr id="4" name="Picture 3" descr="Screen Shot 2016-04-13 at 2.48.45 PM.png"/>
          <p:cNvPicPr>
            <a:picLocks noChangeAspect="1"/>
          </p:cNvPicPr>
          <p:nvPr/>
        </p:nvPicPr>
        <p:blipFill rotWithShape="1">
          <a:blip r:embed="rId3" cstate="print">
            <a:extLst>
              <a:ext uri="{28A0092B-C50C-407E-A947-70E740481C1C}">
                <a14:useLocalDpi xmlns:a14="http://schemas.microsoft.com/office/drawing/2010/main" val="0"/>
              </a:ext>
            </a:extLst>
          </a:blip>
          <a:srcRect l="767"/>
          <a:stretch/>
        </p:blipFill>
        <p:spPr>
          <a:xfrm>
            <a:off x="2288053" y="1392506"/>
            <a:ext cx="3897354" cy="3608652"/>
          </a:xfrm>
          <a:prstGeom prst="rect">
            <a:avLst/>
          </a:prstGeom>
        </p:spPr>
      </p:pic>
      <p:sp>
        <p:nvSpPr>
          <p:cNvPr id="7" name="Rectangle 6"/>
          <p:cNvSpPr/>
          <p:nvPr/>
        </p:nvSpPr>
        <p:spPr>
          <a:xfrm>
            <a:off x="2825006" y="2114176"/>
            <a:ext cx="447114" cy="448236"/>
          </a:xfrm>
          <a:prstGeom prst="rect">
            <a:avLst/>
          </a:prstGeom>
          <a:noFill/>
          <a:ln w="19050" cmpd="sng">
            <a:solidFill>
              <a:srgbClr val="DD481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 name="TextBox 1"/>
          <p:cNvSpPr txBox="1"/>
          <p:nvPr/>
        </p:nvSpPr>
        <p:spPr>
          <a:xfrm>
            <a:off x="602120" y="2078340"/>
            <a:ext cx="1116657" cy="284686"/>
          </a:xfrm>
          <a:prstGeom prst="rect">
            <a:avLst/>
          </a:prstGeom>
        </p:spPr>
        <p:txBody>
          <a:bodyPr vert="horz" wrap="square" lIns="91440" tIns="45720" rIns="91440" bIns="45720" rtlCol="0" anchor="t" anchorCtr="0">
            <a:noAutofit/>
          </a:bodyPr>
          <a:lstStyle/>
          <a:p>
            <a:r>
              <a:rPr lang="en-US" sz="1600" dirty="0" smtClean="0">
                <a:latin typeface="Roboto Light"/>
                <a:cs typeface="Roboto Light"/>
              </a:rPr>
              <a:t>Use This</a:t>
            </a:r>
          </a:p>
        </p:txBody>
      </p:sp>
      <p:cxnSp>
        <p:nvCxnSpPr>
          <p:cNvPr id="10" name="Straight Arrow Connector 9"/>
          <p:cNvCxnSpPr/>
          <p:nvPr/>
        </p:nvCxnSpPr>
        <p:spPr>
          <a:xfrm>
            <a:off x="1524000" y="2246488"/>
            <a:ext cx="1198333" cy="0"/>
          </a:xfrm>
          <a:prstGeom prst="straightConnector1">
            <a:avLst/>
          </a:prstGeom>
          <a:ln w="19050" cmpd="sng">
            <a:solidFill>
              <a:schemeClr val="accent1"/>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 name="Rectangle 12">
            <a:hlinkClick r:id="rId4"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4" name="Rectangle 13">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7665750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Slide Layouts</a:t>
            </a:r>
            <a:endParaRPr lang="en-US" dirty="0"/>
          </a:p>
        </p:txBody>
      </p:sp>
      <p:sp>
        <p:nvSpPr>
          <p:cNvPr id="10" name="Rectangle 9">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1" name="Rectangle 10">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1866119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Smart Art</a:t>
            </a:r>
            <a:endParaRPr lang="en-US" dirty="0"/>
          </a:p>
        </p:txBody>
      </p:sp>
      <p:sp>
        <p:nvSpPr>
          <p:cNvPr id="5" name="Rectangle 4">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70548253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Smart art</a:t>
            </a:r>
            <a:endParaRPr lang="en-US" dirty="0"/>
          </a:p>
        </p:txBody>
      </p:sp>
      <p:sp>
        <p:nvSpPr>
          <p:cNvPr id="6" name="Content Placeholder 5"/>
          <p:cNvSpPr>
            <a:spLocks noGrp="1"/>
          </p:cNvSpPr>
          <p:nvPr>
            <p:ph sz="quarter" idx="10"/>
          </p:nvPr>
        </p:nvSpPr>
        <p:spPr/>
        <p:txBody>
          <a:bodyPr/>
          <a:lstStyle/>
          <a:p>
            <a:r>
              <a:rPr lang="en-US" dirty="0" smtClean="0"/>
              <a:t>When using SmartArt, the same style guides for shapes, lines, and fonts apply. Be sure to adjust the shapes after your initial SmartArt build to bring the piece in-brand.</a:t>
            </a:r>
            <a:endParaRPr lang="en-US" dirty="0"/>
          </a:p>
        </p:txBody>
      </p:sp>
      <p:graphicFrame>
        <p:nvGraphicFramePr>
          <p:cNvPr id="7" name="Diagram 6"/>
          <p:cNvGraphicFramePr/>
          <p:nvPr>
            <p:extLst>
              <p:ext uri="{D42A27DB-BD31-4B8C-83A1-F6EECF244321}">
                <p14:modId xmlns:p14="http://schemas.microsoft.com/office/powerpoint/2010/main" val="2819690714"/>
              </p:ext>
            </p:extLst>
          </p:nvPr>
        </p:nvGraphicFramePr>
        <p:xfrm>
          <a:off x="620060" y="1802743"/>
          <a:ext cx="3902448" cy="2601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1839167" y="1451626"/>
            <a:ext cx="1464235" cy="388470"/>
          </a:xfrm>
          <a:prstGeom prst="rect">
            <a:avLst/>
          </a:prstGeom>
        </p:spPr>
        <p:txBody>
          <a:bodyPr vert="horz" wrap="square" lIns="91440" tIns="91440" rIns="91440" bIns="91440" rtlCol="0" anchor="ctr" anchorCtr="0">
            <a:noAutofit/>
          </a:bodyPr>
          <a:lstStyle/>
          <a:p>
            <a:pPr algn="ctr"/>
            <a:r>
              <a:rPr lang="en-US" sz="1200" dirty="0" smtClean="0">
                <a:latin typeface="Roboto Light"/>
                <a:cs typeface="Roboto Light"/>
              </a:rPr>
              <a:t>Default:</a:t>
            </a:r>
          </a:p>
        </p:txBody>
      </p:sp>
      <p:sp>
        <p:nvSpPr>
          <p:cNvPr id="9" name="TextBox 8"/>
          <p:cNvSpPr txBox="1"/>
          <p:nvPr/>
        </p:nvSpPr>
        <p:spPr>
          <a:xfrm>
            <a:off x="5906156" y="1506908"/>
            <a:ext cx="1464235" cy="388470"/>
          </a:xfrm>
          <a:prstGeom prst="rect">
            <a:avLst/>
          </a:prstGeom>
        </p:spPr>
        <p:txBody>
          <a:bodyPr vert="horz" wrap="square" lIns="91440" tIns="91440" rIns="91440" bIns="91440" rtlCol="0" anchor="ctr" anchorCtr="0">
            <a:noAutofit/>
          </a:bodyPr>
          <a:lstStyle/>
          <a:p>
            <a:pPr algn="ctr"/>
            <a:r>
              <a:rPr lang="en-US" sz="1200" dirty="0" smtClean="0">
                <a:latin typeface="Roboto Light"/>
                <a:cs typeface="Roboto Light"/>
              </a:rPr>
              <a:t>Adjusted:</a:t>
            </a:r>
          </a:p>
        </p:txBody>
      </p:sp>
      <p:graphicFrame>
        <p:nvGraphicFramePr>
          <p:cNvPr id="10" name="Diagram 9"/>
          <p:cNvGraphicFramePr/>
          <p:nvPr>
            <p:extLst>
              <p:ext uri="{D42A27DB-BD31-4B8C-83A1-F6EECF244321}">
                <p14:modId xmlns:p14="http://schemas.microsoft.com/office/powerpoint/2010/main" val="242891845"/>
              </p:ext>
            </p:extLst>
          </p:nvPr>
        </p:nvGraphicFramePr>
        <p:xfrm>
          <a:off x="4687049" y="1802743"/>
          <a:ext cx="3902448" cy="26016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p:cNvSpPr txBox="1"/>
          <p:nvPr/>
        </p:nvSpPr>
        <p:spPr>
          <a:xfrm>
            <a:off x="5050027" y="4307366"/>
            <a:ext cx="3324502" cy="388470"/>
          </a:xfrm>
          <a:prstGeom prst="rect">
            <a:avLst/>
          </a:prstGeom>
        </p:spPr>
        <p:txBody>
          <a:bodyPr vert="horz" wrap="square" lIns="91440" tIns="91440" rIns="91440" bIns="91440" rtlCol="0" anchor="ctr" anchorCtr="0">
            <a:noAutofit/>
          </a:bodyPr>
          <a:lstStyle/>
          <a:p>
            <a:pPr algn="ctr"/>
            <a:r>
              <a:rPr lang="en-US" sz="1000" dirty="0" smtClean="0">
                <a:latin typeface="Roboto Light"/>
                <a:cs typeface="Roboto Light"/>
              </a:rPr>
              <a:t>Shape outlines removed, font changed to Roboto Light.</a:t>
            </a:r>
          </a:p>
        </p:txBody>
      </p:sp>
      <p:sp>
        <p:nvSpPr>
          <p:cNvPr id="14" name="Rectangle 13">
            <a:hlinkClick r:id="rId1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5" name="Rectangle 14">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05175314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Smart art</a:t>
            </a:r>
            <a:endParaRPr lang="en-US" dirty="0"/>
          </a:p>
        </p:txBody>
      </p:sp>
      <p:sp>
        <p:nvSpPr>
          <p:cNvPr id="6" name="Content Placeholder 5"/>
          <p:cNvSpPr>
            <a:spLocks noGrp="1"/>
          </p:cNvSpPr>
          <p:nvPr>
            <p:ph sz="quarter" idx="10"/>
          </p:nvPr>
        </p:nvSpPr>
        <p:spPr>
          <a:xfrm>
            <a:off x="494087" y="971550"/>
            <a:ext cx="8421313" cy="3930396"/>
          </a:xfrm>
        </p:spPr>
        <p:txBody>
          <a:bodyPr/>
          <a:lstStyle/>
          <a:p>
            <a:r>
              <a:rPr lang="en-US" dirty="0" smtClean="0"/>
              <a:t>When using SmartArt, the same style guides for shapes, lines, and fonts apply. Be sure to adjust the shapes after your initial SmartArt build to bring the piece in-brand.</a:t>
            </a:r>
            <a:endParaRPr lang="en-US" dirty="0"/>
          </a:p>
        </p:txBody>
      </p:sp>
      <p:graphicFrame>
        <p:nvGraphicFramePr>
          <p:cNvPr id="2" name="Diagram 1"/>
          <p:cNvGraphicFramePr>
            <a:graphicFrameLocks/>
          </p:cNvGraphicFramePr>
          <p:nvPr>
            <p:extLst>
              <p:ext uri="{D42A27DB-BD31-4B8C-83A1-F6EECF244321}">
                <p14:modId xmlns:p14="http://schemas.microsoft.com/office/powerpoint/2010/main" val="495778182"/>
              </p:ext>
            </p:extLst>
          </p:nvPr>
        </p:nvGraphicFramePr>
        <p:xfrm>
          <a:off x="494087" y="1574494"/>
          <a:ext cx="402336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extLst>
              <p:ext uri="{D42A27DB-BD31-4B8C-83A1-F6EECF244321}">
                <p14:modId xmlns:p14="http://schemas.microsoft.com/office/powerpoint/2010/main" val="3951049090"/>
              </p:ext>
            </p:extLst>
          </p:nvPr>
        </p:nvGraphicFramePr>
        <p:xfrm>
          <a:off x="4804617" y="1579282"/>
          <a:ext cx="4023360" cy="1371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p:cNvSpPr txBox="1"/>
          <p:nvPr/>
        </p:nvSpPr>
        <p:spPr>
          <a:xfrm>
            <a:off x="494460" y="1591233"/>
            <a:ext cx="1464235" cy="388470"/>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Default:</a:t>
            </a:r>
          </a:p>
        </p:txBody>
      </p:sp>
      <p:sp>
        <p:nvSpPr>
          <p:cNvPr id="9" name="TextBox 8"/>
          <p:cNvSpPr txBox="1"/>
          <p:nvPr/>
        </p:nvSpPr>
        <p:spPr>
          <a:xfrm>
            <a:off x="4800510" y="1601693"/>
            <a:ext cx="1464235" cy="388470"/>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Adjusted:</a:t>
            </a:r>
          </a:p>
        </p:txBody>
      </p:sp>
      <p:sp>
        <p:nvSpPr>
          <p:cNvPr id="11" name="TextBox 10"/>
          <p:cNvSpPr txBox="1"/>
          <p:nvPr/>
        </p:nvSpPr>
        <p:spPr>
          <a:xfrm>
            <a:off x="4804617" y="2506384"/>
            <a:ext cx="4204913" cy="388470"/>
          </a:xfrm>
          <a:prstGeom prst="rect">
            <a:avLst/>
          </a:prstGeom>
        </p:spPr>
        <p:txBody>
          <a:bodyPr vert="horz" wrap="square" lIns="91440" tIns="91440" rIns="91440" bIns="91440" rtlCol="0" anchor="ctr" anchorCtr="0">
            <a:noAutofit/>
          </a:bodyPr>
          <a:lstStyle/>
          <a:p>
            <a:pPr algn="ctr"/>
            <a:r>
              <a:rPr lang="en-US" sz="800" i="1" dirty="0" smtClean="0">
                <a:solidFill>
                  <a:schemeClr val="tx2"/>
                </a:solidFill>
                <a:latin typeface="Roboto Light"/>
                <a:cs typeface="Roboto Light"/>
              </a:rPr>
              <a:t>Graphic Style changed to “Simple,” Color scheme changed to “colorful,” shape outlines removed, font changed to Roboto Light.</a:t>
            </a:r>
          </a:p>
        </p:txBody>
      </p:sp>
      <p:graphicFrame>
        <p:nvGraphicFramePr>
          <p:cNvPr id="3" name="Diagram 2"/>
          <p:cNvGraphicFramePr/>
          <p:nvPr>
            <p:extLst>
              <p:ext uri="{D42A27DB-BD31-4B8C-83A1-F6EECF244321}">
                <p14:modId xmlns:p14="http://schemas.microsoft.com/office/powerpoint/2010/main" val="3007122602"/>
              </p:ext>
            </p:extLst>
          </p:nvPr>
        </p:nvGraphicFramePr>
        <p:xfrm>
          <a:off x="537881" y="3047999"/>
          <a:ext cx="2868706" cy="18545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3" name="Diagram 12"/>
          <p:cNvGraphicFramePr/>
          <p:nvPr>
            <p:extLst>
              <p:ext uri="{D42A27DB-BD31-4B8C-83A1-F6EECF244321}">
                <p14:modId xmlns:p14="http://schemas.microsoft.com/office/powerpoint/2010/main" val="3696442880"/>
              </p:ext>
            </p:extLst>
          </p:nvPr>
        </p:nvGraphicFramePr>
        <p:xfrm>
          <a:off x="4171575" y="3047999"/>
          <a:ext cx="2868706" cy="185457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6" name="Rectangle 15">
            <a:hlinkClick r:id="rId2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7" name="Rectangle 16">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38906820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Media</a:t>
            </a:r>
          </a:p>
          <a:p>
            <a:pPr lvl="1"/>
            <a:r>
              <a:rPr lang="en-US" dirty="0" smtClean="0"/>
              <a:t>Icons</a:t>
            </a:r>
            <a:r>
              <a:rPr lang="en-US" dirty="0"/>
              <a:t> </a:t>
            </a:r>
            <a:r>
              <a:rPr lang="en-US" dirty="0" smtClean="0"/>
              <a:t>and Images</a:t>
            </a:r>
            <a:endParaRPr lang="en-US" dirty="0"/>
          </a:p>
        </p:txBody>
      </p:sp>
      <p:sp>
        <p:nvSpPr>
          <p:cNvPr id="5" name="Rectangle 4">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6" name="Rectangle 5">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6045498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a:t>
            </a:r>
            <a:endParaRPr lang="en-US" dirty="0"/>
          </a:p>
        </p:txBody>
      </p:sp>
      <p:sp>
        <p:nvSpPr>
          <p:cNvPr id="2" name="Content Placeholder 1"/>
          <p:cNvSpPr>
            <a:spLocks noGrp="1"/>
          </p:cNvSpPr>
          <p:nvPr>
            <p:ph sz="quarter" idx="10"/>
          </p:nvPr>
        </p:nvSpPr>
        <p:spPr/>
        <p:txBody>
          <a:bodyPr/>
          <a:lstStyle/>
          <a:p>
            <a:r>
              <a:rPr lang="en-US" dirty="0" smtClean="0"/>
              <a:t>An image library has been created and is available on the DST Connect Branding space.</a:t>
            </a:r>
          </a:p>
          <a:p>
            <a:endParaRPr lang="en-US" dirty="0"/>
          </a:p>
          <a:p>
            <a:r>
              <a:rPr lang="en-US" dirty="0" smtClean="0"/>
              <a:t>Consult with a Marketing Manager if you need an image outside of what’s available in the library. When looking for images to convey your thought(s), focus on images featuring real-looking people in a real</a:t>
            </a:r>
            <a:r>
              <a:rPr lang="en-US" dirty="0"/>
              <a:t>-life </a:t>
            </a:r>
            <a:r>
              <a:rPr lang="en-US" dirty="0" smtClean="0"/>
              <a:t>setting. The photo should have a light or diffused background and a look similar to the images in the library. </a:t>
            </a:r>
          </a:p>
          <a:p>
            <a:endParaRPr lang="en-US" dirty="0"/>
          </a:p>
          <a:p>
            <a:r>
              <a:rPr lang="en-US" dirty="0" smtClean="0"/>
              <a:t>Examples:</a:t>
            </a:r>
          </a:p>
          <a:p>
            <a:endParaRPr lang="en-US" dirty="0"/>
          </a:p>
          <a:p>
            <a:endParaRPr lang="en-US" dirty="0" smtClean="0"/>
          </a:p>
          <a:p>
            <a:endParaRPr lang="en-US" dirty="0"/>
          </a:p>
          <a:p>
            <a:endParaRPr lang="en-US" dirty="0" smtClean="0"/>
          </a:p>
          <a:p>
            <a:endParaRPr lang="en-US" dirty="0" smtClean="0"/>
          </a:p>
          <a:p>
            <a:endParaRPr lang="en-US" dirty="0"/>
          </a:p>
          <a:p>
            <a:r>
              <a:rPr lang="en-US" dirty="0" smtClean="0"/>
              <a:t>Avoid </a:t>
            </a:r>
            <a:r>
              <a:rPr lang="en-US" dirty="0"/>
              <a:t>clip art and non-brand graphics. </a:t>
            </a:r>
          </a:p>
        </p:txBody>
      </p:sp>
      <p:pic>
        <p:nvPicPr>
          <p:cNvPr id="4" name="Picture 3" descr="AdobeStock_93438153.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363" y="3055472"/>
            <a:ext cx="1828800" cy="1220525"/>
          </a:xfrm>
          <a:prstGeom prst="rect">
            <a:avLst/>
          </a:prstGeom>
        </p:spPr>
      </p:pic>
      <p:pic>
        <p:nvPicPr>
          <p:cNvPr id="9" name="Picture 8" descr="shutterstock_286490954 (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070" y="3055472"/>
            <a:ext cx="1828800" cy="1221029"/>
          </a:xfrm>
          <a:prstGeom prst="rect">
            <a:avLst/>
          </a:prstGeom>
        </p:spPr>
      </p:pic>
      <p:pic>
        <p:nvPicPr>
          <p:cNvPr id="10" name="Picture 9" descr="shutterstock_31486219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717" y="3055472"/>
            <a:ext cx="1828800" cy="1219080"/>
          </a:xfrm>
          <a:prstGeom prst="rect">
            <a:avLst/>
          </a:prstGeom>
        </p:spPr>
      </p:pic>
      <p:sp>
        <p:nvSpPr>
          <p:cNvPr id="11" name="Rectangle 10">
            <a:hlinkClick r:id="rId5"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2" name="Rectangle 11">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63871201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a:t>
            </a:r>
            <a:endParaRPr lang="en-US" dirty="0"/>
          </a:p>
        </p:txBody>
      </p:sp>
      <p:sp>
        <p:nvSpPr>
          <p:cNvPr id="3" name="Content Placeholder 2"/>
          <p:cNvSpPr>
            <a:spLocks noGrp="1"/>
          </p:cNvSpPr>
          <p:nvPr>
            <p:ph sz="quarter" idx="10"/>
          </p:nvPr>
        </p:nvSpPr>
        <p:spPr/>
        <p:txBody>
          <a:bodyPr/>
          <a:lstStyle/>
          <a:p>
            <a:r>
              <a:rPr lang="en-US" dirty="0" smtClean="0"/>
              <a:t>An icon library has been developed and is available on the DST Connect Branding space.</a:t>
            </a:r>
          </a:p>
          <a:p>
            <a:endParaRPr lang="en-US" dirty="0"/>
          </a:p>
          <a:p>
            <a:r>
              <a:rPr lang="en-US" dirty="0" smtClean="0"/>
              <a:t>Examples:</a:t>
            </a:r>
            <a:endParaRPr lang="en-US" dirty="0"/>
          </a:p>
        </p:txBody>
      </p:sp>
      <p:pic>
        <p:nvPicPr>
          <p:cNvPr id="4" name="Picture 3" descr="iphone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808" y="2243985"/>
            <a:ext cx="560832" cy="841248"/>
          </a:xfrm>
          <a:prstGeom prst="rect">
            <a:avLst/>
          </a:prstGeom>
        </p:spPr>
      </p:pic>
      <p:pic>
        <p:nvPicPr>
          <p:cNvPr id="5" name="Picture 4" descr="Leverage insights magnif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706" y="2285133"/>
            <a:ext cx="758952" cy="758952"/>
          </a:xfrm>
          <a:prstGeom prst="rect">
            <a:avLst/>
          </a:prstGeom>
        </p:spPr>
      </p:pic>
      <p:pic>
        <p:nvPicPr>
          <p:cNvPr id="6" name="Picture 5" descr="Pie Chart - Budge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735" y="2236365"/>
            <a:ext cx="874776" cy="856488"/>
          </a:xfrm>
          <a:prstGeom prst="rect">
            <a:avLst/>
          </a:prstGeom>
        </p:spPr>
      </p:pic>
      <p:pic>
        <p:nvPicPr>
          <p:cNvPr id="7" name="Picture 6" descr="bullsey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1753" y="2253129"/>
            <a:ext cx="822960" cy="822960"/>
          </a:xfrm>
          <a:prstGeom prst="rect">
            <a:avLst/>
          </a:prstGeom>
        </p:spPr>
      </p:pic>
      <p:sp>
        <p:nvSpPr>
          <p:cNvPr id="10" name="Rectangle 9">
            <a:hlinkClick r:id="rId6"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1" name="Rectangle 10">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82076701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ipart - 05 lock.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109" y="4339579"/>
            <a:ext cx="1066800" cy="711556"/>
          </a:xfrm>
          <a:prstGeom prst="rect">
            <a:avLst/>
          </a:prstGeom>
        </p:spPr>
      </p:pic>
      <p:pic>
        <p:nvPicPr>
          <p:cNvPr id="7" name="Picture 6" descr="clipart-04 growth.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1901" y="4284518"/>
            <a:ext cx="1102468" cy="731520"/>
          </a:xfrm>
          <a:prstGeom prst="rect">
            <a:avLst/>
          </a:prstGeom>
        </p:spPr>
      </p:pic>
      <p:pic>
        <p:nvPicPr>
          <p:cNvPr id="6" name="Picture 5" descr="clipart-03 smart.jpg"/>
          <p:cNvPicPr>
            <a:picLocks noChangeAspect="1"/>
          </p:cNvPicPr>
          <p:nvPr/>
        </p:nvPicPr>
        <p:blipFill rotWithShape="1">
          <a:blip r:embed="rId4" cstate="print">
            <a:extLst>
              <a:ext uri="{28A0092B-C50C-407E-A947-70E740481C1C}">
                <a14:useLocalDpi xmlns:a14="http://schemas.microsoft.com/office/drawing/2010/main" val="0"/>
              </a:ext>
            </a:extLst>
          </a:blip>
          <a:srcRect b="9780"/>
          <a:stretch/>
        </p:blipFill>
        <p:spPr>
          <a:xfrm>
            <a:off x="7631545" y="3499439"/>
            <a:ext cx="992909" cy="656925"/>
          </a:xfrm>
          <a:prstGeom prst="rect">
            <a:avLst/>
          </a:prstGeom>
        </p:spPr>
      </p:pic>
      <p:pic>
        <p:nvPicPr>
          <p:cNvPr id="4" name="Picture 3" descr="clipart - 02.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1182" y="2668154"/>
            <a:ext cx="964657" cy="640080"/>
          </a:xfrm>
          <a:prstGeom prst="rect">
            <a:avLst/>
          </a:prstGeom>
        </p:spPr>
      </p:pic>
      <p:pic>
        <p:nvPicPr>
          <p:cNvPr id="43" name="Content Placeholder 4" descr="http://www.pcc.edu/resources/disability/images/ComputerHelp.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816" t="-10552" r="2480" b="-1"/>
          <a:stretch/>
        </p:blipFill>
        <p:spPr bwMode="auto">
          <a:xfrm>
            <a:off x="3411307" y="3448497"/>
            <a:ext cx="730847" cy="721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Icon Use</a:t>
            </a:r>
            <a:endParaRPr lang="en-US" dirty="0"/>
          </a:p>
        </p:txBody>
      </p:sp>
      <p:sp>
        <p:nvSpPr>
          <p:cNvPr id="3" name="Content Placeholder 2"/>
          <p:cNvSpPr>
            <a:spLocks noGrp="1"/>
          </p:cNvSpPr>
          <p:nvPr>
            <p:ph sz="quarter" idx="10"/>
          </p:nvPr>
        </p:nvSpPr>
        <p:spPr>
          <a:xfrm>
            <a:off x="494087" y="971550"/>
            <a:ext cx="8421313" cy="3930396"/>
          </a:xfrm>
        </p:spPr>
        <p:txBody>
          <a:bodyPr/>
          <a:lstStyle/>
          <a:p>
            <a:r>
              <a:rPr lang="en-US" dirty="0" smtClean="0"/>
              <a:t>When you have a concept you would like to depict, consult the icon library for possible options. </a:t>
            </a:r>
            <a:endParaRPr lang="en-US" dirty="0"/>
          </a:p>
          <a:p>
            <a:endParaRPr lang="en-US" dirty="0" smtClean="0"/>
          </a:p>
          <a:p>
            <a:pPr>
              <a:tabLst>
                <a:tab pos="1368425" algn="l"/>
                <a:tab pos="2627313" algn="l"/>
                <a:tab pos="4346575" algn="l"/>
                <a:tab pos="5773738" algn="l"/>
                <a:tab pos="7034213" algn="l"/>
              </a:tabLst>
            </a:pPr>
            <a:r>
              <a:rPr lang="en-US" dirty="0" smtClean="0"/>
              <a:t>Concept:	Try this:	Instead of this:	</a:t>
            </a:r>
            <a:r>
              <a:rPr lang="en-US" dirty="0"/>
              <a:t>Concept:	Try this:	Instead of this:   </a:t>
            </a:r>
          </a:p>
          <a:p>
            <a:pPr>
              <a:tabLst>
                <a:tab pos="1368425" algn="l"/>
                <a:tab pos="2627313" algn="l"/>
              </a:tabLst>
            </a:pPr>
            <a:endParaRPr lang="en-US" dirty="0" smtClean="0"/>
          </a:p>
        </p:txBody>
      </p:sp>
      <p:pic>
        <p:nvPicPr>
          <p:cNvPr id="9" name="Picture 2" descr="C:\Users\dt82653\AppData\Local\Microsoft\Windows\Temporary Internet Files\Content.IE5\7RTF3Z05\bigstock-D-Small-People-Movement-To-18037805-1024x837[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7325" y="1744870"/>
            <a:ext cx="914400" cy="7474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owt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1886" y="1817079"/>
            <a:ext cx="450277" cy="594697"/>
          </a:xfrm>
          <a:prstGeom prst="rect">
            <a:avLst/>
          </a:prstGeom>
        </p:spPr>
      </p:pic>
      <p:cxnSp>
        <p:nvCxnSpPr>
          <p:cNvPr id="15" name="Straight Connector 14"/>
          <p:cNvCxnSpPr/>
          <p:nvPr/>
        </p:nvCxnSpPr>
        <p:spPr>
          <a:xfrm rot="5400000">
            <a:off x="3104643" y="3343475"/>
            <a:ext cx="3200201"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9154" y="1817077"/>
            <a:ext cx="1465385" cy="605692"/>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Upward, Trending,</a:t>
            </a:r>
          </a:p>
          <a:p>
            <a:r>
              <a:rPr lang="en-US" sz="1200" dirty="0" smtClean="0">
                <a:latin typeface="Roboto Light"/>
                <a:cs typeface="Roboto Light"/>
              </a:rPr>
              <a:t>Increased Return,</a:t>
            </a:r>
          </a:p>
          <a:p>
            <a:r>
              <a:rPr lang="en-US" sz="1200" dirty="0" smtClean="0">
                <a:latin typeface="Roboto Light"/>
                <a:cs typeface="Roboto Light"/>
              </a:rPr>
              <a:t>Progress, Etc.</a:t>
            </a:r>
          </a:p>
        </p:txBody>
      </p:sp>
      <p:cxnSp>
        <p:nvCxnSpPr>
          <p:cNvPr id="19" name="Straight Connector 18"/>
          <p:cNvCxnSpPr/>
          <p:nvPr/>
        </p:nvCxnSpPr>
        <p:spPr>
          <a:xfrm>
            <a:off x="3317325" y="1847796"/>
            <a:ext cx="914400" cy="556097"/>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2535" y="2558029"/>
            <a:ext cx="4114797"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9154" y="2663093"/>
            <a:ext cx="1483673" cy="605692"/>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Analytics, Insights, Research, Financial Highlights, Etc.</a:t>
            </a:r>
          </a:p>
        </p:txBody>
      </p:sp>
      <p:cxnSp>
        <p:nvCxnSpPr>
          <p:cNvPr id="24" name="Straight Connector 23"/>
          <p:cNvCxnSpPr/>
          <p:nvPr/>
        </p:nvCxnSpPr>
        <p:spPr>
          <a:xfrm>
            <a:off x="462535" y="3404045"/>
            <a:ext cx="4114797"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9154" y="3509108"/>
            <a:ext cx="1465385" cy="605692"/>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Engineering, Tools, Service, Settings, Maintenance, Etc.</a:t>
            </a:r>
          </a:p>
        </p:txBody>
      </p:sp>
      <p:cxnSp>
        <p:nvCxnSpPr>
          <p:cNvPr id="27" name="Straight Connector 26"/>
          <p:cNvCxnSpPr/>
          <p:nvPr/>
        </p:nvCxnSpPr>
        <p:spPr>
          <a:xfrm>
            <a:off x="462535" y="4250060"/>
            <a:ext cx="4114797"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9154" y="4345355"/>
            <a:ext cx="1465385" cy="605692"/>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Security, Verified, Protection, Risk, Compliance, Etc.</a:t>
            </a:r>
          </a:p>
        </p:txBody>
      </p:sp>
      <p:pic>
        <p:nvPicPr>
          <p:cNvPr id="32" name="Picture 31" descr="Tools.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2868" y="3514969"/>
            <a:ext cx="608312" cy="594360"/>
          </a:xfrm>
          <a:prstGeom prst="rect">
            <a:avLst/>
          </a:prstGeom>
        </p:spPr>
      </p:pic>
      <p:pic>
        <p:nvPicPr>
          <p:cNvPr id="33" name="Picture 32" descr="Leverage insights magnify.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9844" y="2692399"/>
            <a:ext cx="594360" cy="594360"/>
          </a:xfrm>
          <a:prstGeom prst="rect">
            <a:avLst/>
          </a:prstGeom>
        </p:spPr>
      </p:pic>
      <p:pic>
        <p:nvPicPr>
          <p:cNvPr id="5" name="Picture 4" descr="clipart-money.jpeg"/>
          <p:cNvPicPr>
            <a:picLocks noChangeAspect="1"/>
          </p:cNvPicPr>
          <p:nvPr/>
        </p:nvPicPr>
        <p:blipFill rotWithShape="1">
          <a:blip r:embed="rId11" cstate="print">
            <a:extLst>
              <a:ext uri="{28A0092B-C50C-407E-A947-70E740481C1C}">
                <a14:useLocalDpi xmlns:a14="http://schemas.microsoft.com/office/drawing/2010/main" val="0"/>
              </a:ext>
            </a:extLst>
          </a:blip>
          <a:srcRect b="8060"/>
          <a:stretch/>
        </p:blipFill>
        <p:spPr>
          <a:xfrm>
            <a:off x="3388350" y="2609361"/>
            <a:ext cx="772350" cy="745764"/>
          </a:xfrm>
          <a:prstGeom prst="rect">
            <a:avLst/>
          </a:prstGeom>
        </p:spPr>
      </p:pic>
      <p:cxnSp>
        <p:nvCxnSpPr>
          <p:cNvPr id="25" name="Straight Connector 24"/>
          <p:cNvCxnSpPr/>
          <p:nvPr/>
        </p:nvCxnSpPr>
        <p:spPr>
          <a:xfrm>
            <a:off x="3317325" y="2742657"/>
            <a:ext cx="914400" cy="556097"/>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17325" y="3543734"/>
            <a:ext cx="914400" cy="556097"/>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317325" y="4438596"/>
            <a:ext cx="914400" cy="556097"/>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41965" y="1724687"/>
            <a:ext cx="766515" cy="763623"/>
          </a:xfrm>
          <a:prstGeom prst="rect">
            <a:avLst/>
          </a:prstGeom>
        </p:spPr>
      </p:pic>
      <p:sp>
        <p:nvSpPr>
          <p:cNvPr id="39" name="TextBox 38"/>
          <p:cNvSpPr txBox="1"/>
          <p:nvPr/>
        </p:nvSpPr>
        <p:spPr>
          <a:xfrm>
            <a:off x="4753710" y="1813169"/>
            <a:ext cx="1465385" cy="605692"/>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Global Strategy, Reach, Objective, Scope, Etc.</a:t>
            </a:r>
          </a:p>
        </p:txBody>
      </p:sp>
      <p:sp>
        <p:nvSpPr>
          <p:cNvPr id="40" name="TextBox 39"/>
          <p:cNvSpPr txBox="1"/>
          <p:nvPr/>
        </p:nvSpPr>
        <p:spPr>
          <a:xfrm>
            <a:off x="4753710" y="2659185"/>
            <a:ext cx="1483673" cy="605692"/>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Targeted, Aim, Goals, Purpose, On Point, Etc.</a:t>
            </a:r>
            <a:endParaRPr lang="en-US" sz="1200" dirty="0">
              <a:latin typeface="Roboto Light"/>
              <a:cs typeface="Roboto Light"/>
            </a:endParaRPr>
          </a:p>
        </p:txBody>
      </p:sp>
      <p:sp>
        <p:nvSpPr>
          <p:cNvPr id="41" name="TextBox 40"/>
          <p:cNvSpPr txBox="1"/>
          <p:nvPr/>
        </p:nvSpPr>
        <p:spPr>
          <a:xfrm>
            <a:off x="4753710" y="3505200"/>
            <a:ext cx="1711745" cy="605692"/>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Intelligence, Smart, Thoughts, Logic, Knowledge, Etc. </a:t>
            </a:r>
          </a:p>
        </p:txBody>
      </p:sp>
      <p:sp>
        <p:nvSpPr>
          <p:cNvPr id="42" name="TextBox 41"/>
          <p:cNvSpPr txBox="1"/>
          <p:nvPr/>
        </p:nvSpPr>
        <p:spPr>
          <a:xfrm>
            <a:off x="4753710" y="4341447"/>
            <a:ext cx="1615828" cy="605692"/>
          </a:xfrm>
          <a:prstGeom prst="rect">
            <a:avLst/>
          </a:prstGeom>
        </p:spPr>
        <p:txBody>
          <a:bodyPr vert="horz" wrap="square" lIns="91440" tIns="91440" rIns="91440" bIns="91440" rtlCol="0" anchor="ctr" anchorCtr="0">
            <a:noAutofit/>
          </a:bodyPr>
          <a:lstStyle/>
          <a:p>
            <a:r>
              <a:rPr lang="en-US" sz="1200" dirty="0" smtClean="0">
                <a:latin typeface="Roboto Light"/>
                <a:cs typeface="Roboto Light"/>
              </a:rPr>
              <a:t>Growth, Organic, Development, </a:t>
            </a:r>
          </a:p>
        </p:txBody>
      </p:sp>
      <p:cxnSp>
        <p:nvCxnSpPr>
          <p:cNvPr id="51" name="Straight Connector 50"/>
          <p:cNvCxnSpPr/>
          <p:nvPr/>
        </p:nvCxnSpPr>
        <p:spPr>
          <a:xfrm>
            <a:off x="4853361" y="2563890"/>
            <a:ext cx="4114797"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853361" y="3409906"/>
            <a:ext cx="4114797"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853361" y="4255921"/>
            <a:ext cx="4114797" cy="0"/>
          </a:xfrm>
          <a:prstGeom prst="line">
            <a:avLst/>
          </a:prstGeom>
          <a:ln w="19050" cap="rnd"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70494" y="1834119"/>
            <a:ext cx="914400" cy="556097"/>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670494" y="2680135"/>
            <a:ext cx="914400" cy="556097"/>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670494" y="3569134"/>
            <a:ext cx="914400" cy="556097"/>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670494" y="4428827"/>
            <a:ext cx="914400" cy="556097"/>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pic>
        <p:nvPicPr>
          <p:cNvPr id="11" name="Picture 10" descr="Globe.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69538" y="1816100"/>
            <a:ext cx="594758" cy="594360"/>
          </a:xfrm>
          <a:prstGeom prst="rect">
            <a:avLst/>
          </a:prstGeom>
        </p:spPr>
      </p:pic>
      <p:pic>
        <p:nvPicPr>
          <p:cNvPr id="12" name="Picture 11" descr="Risk.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90159" y="4427913"/>
            <a:ext cx="532179" cy="594360"/>
          </a:xfrm>
          <a:prstGeom prst="rect">
            <a:avLst/>
          </a:prstGeom>
        </p:spPr>
      </p:pic>
      <p:pic>
        <p:nvPicPr>
          <p:cNvPr id="13" name="Picture 12" descr="On Targe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73091" y="2690091"/>
            <a:ext cx="590748" cy="594360"/>
          </a:xfrm>
          <a:prstGeom prst="rect">
            <a:avLst/>
          </a:prstGeom>
        </p:spPr>
      </p:pic>
      <p:pic>
        <p:nvPicPr>
          <p:cNvPr id="16" name="Picture 15" descr="Intelligence.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63855" y="3567545"/>
            <a:ext cx="604363" cy="594360"/>
          </a:xfrm>
          <a:prstGeom prst="rect">
            <a:avLst/>
          </a:prstGeom>
        </p:spPr>
      </p:pic>
      <p:pic>
        <p:nvPicPr>
          <p:cNvPr id="66" name="Picture 65" descr="Growth.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40016" y="4352637"/>
            <a:ext cx="436536" cy="594360"/>
          </a:xfrm>
          <a:prstGeom prst="rect">
            <a:avLst/>
          </a:prstGeom>
        </p:spPr>
      </p:pic>
      <p:sp>
        <p:nvSpPr>
          <p:cNvPr id="46" name="Rectangle 45">
            <a:hlinkClick r:id="rId18"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47" name="Rectangle 46">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368580978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 Use</a:t>
            </a:r>
            <a:endParaRPr lang="en-US" dirty="0"/>
          </a:p>
        </p:txBody>
      </p:sp>
      <p:sp>
        <p:nvSpPr>
          <p:cNvPr id="3" name="Content Placeholder 2"/>
          <p:cNvSpPr>
            <a:spLocks noGrp="1"/>
          </p:cNvSpPr>
          <p:nvPr>
            <p:ph sz="quarter" idx="10"/>
          </p:nvPr>
        </p:nvSpPr>
        <p:spPr>
          <a:xfrm>
            <a:off x="494087" y="971550"/>
            <a:ext cx="8421313" cy="3930396"/>
          </a:xfrm>
        </p:spPr>
        <p:txBody>
          <a:bodyPr/>
          <a:lstStyle/>
          <a:p>
            <a:r>
              <a:rPr lang="en-US" dirty="0"/>
              <a:t>In many cases, an icon may not even be </a:t>
            </a:r>
            <a:r>
              <a:rPr lang="en-US" dirty="0" smtClean="0"/>
              <a:t>necessary. Simple expressions, descriptors and concepts (e.g. Welcome</a:t>
            </a:r>
            <a:r>
              <a:rPr lang="en-US" dirty="0"/>
              <a:t>, </a:t>
            </a:r>
            <a:r>
              <a:rPr lang="en-US" dirty="0" smtClean="0"/>
              <a:t>Agenda, Meeting</a:t>
            </a:r>
            <a:r>
              <a:rPr lang="en-US" dirty="0"/>
              <a:t>, Thank You, etc</a:t>
            </a:r>
            <a:r>
              <a:rPr lang="en-US" dirty="0" smtClean="0"/>
              <a:t>.) do not need an accompanying image and should </a:t>
            </a:r>
            <a:r>
              <a:rPr lang="en-US" dirty="0"/>
              <a:t>instead use the Standard </a:t>
            </a:r>
            <a:r>
              <a:rPr lang="en-US" dirty="0" smtClean="0"/>
              <a:t>layout </a:t>
            </a:r>
            <a:r>
              <a:rPr lang="en-US" dirty="0"/>
              <a:t>with a simple type </a:t>
            </a:r>
            <a:r>
              <a:rPr lang="en-US" dirty="0" smtClean="0"/>
              <a:t>treatment.</a:t>
            </a:r>
            <a:endParaRPr lang="en-US" dirty="0"/>
          </a:p>
        </p:txBody>
      </p:sp>
      <p:pic>
        <p:nvPicPr>
          <p:cNvPr id="10" name="Picture 9" descr="C:\Users\dt82653\AppData\Local\Microsoft\Windows\Temporary Internet Files\Content.IE5\7RTF3Z05\welcom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087" y="2163379"/>
            <a:ext cx="1371600" cy="9148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dt82653\AppData\Local\Microsoft\Windows\Temporary Internet Files\Content.IE5\HU89MJGJ\lecturer-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87" y="3748306"/>
            <a:ext cx="1371600" cy="10079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dt82653\AppData\Local\Microsoft\Windows\Temporary Internet Files\Content.IE5\WHWU26D3\thank you[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0013" y="3836080"/>
            <a:ext cx="1371600" cy="832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 Shot 2016-05-02 at 4.26.28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9400" y="3604848"/>
            <a:ext cx="2286000" cy="1294834"/>
          </a:xfrm>
          <a:prstGeom prst="rect">
            <a:avLst/>
          </a:prstGeom>
        </p:spPr>
      </p:pic>
      <p:pic>
        <p:nvPicPr>
          <p:cNvPr id="5" name="Picture 4" descr="Screen Shot 2016-05-02 at 4.25.56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8094" y="3604848"/>
            <a:ext cx="2286000" cy="1294834"/>
          </a:xfrm>
          <a:prstGeom prst="rect">
            <a:avLst/>
          </a:prstGeom>
        </p:spPr>
      </p:pic>
      <p:pic>
        <p:nvPicPr>
          <p:cNvPr id="6" name="Picture 5" descr="Screen Shot 2016-05-02 at 4.25.02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8094" y="1973386"/>
            <a:ext cx="2286000" cy="1294833"/>
          </a:xfrm>
          <a:prstGeom prst="rect">
            <a:avLst/>
          </a:prstGeom>
        </p:spPr>
      </p:pic>
      <p:pic>
        <p:nvPicPr>
          <p:cNvPr id="22" name="Picture 3" descr="C:\Users\dt82653\AppData\Local\Microsoft\Windows\Temporary Internet Files\Content.IE5\NM39VPK3\entrevista_guion[1].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8182" y="2118157"/>
            <a:ext cx="914400" cy="10052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creen Shot 2016-05-02 at 4.44.22 P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29400" y="1973386"/>
            <a:ext cx="2286000" cy="1294833"/>
          </a:xfrm>
          <a:prstGeom prst="rect">
            <a:avLst/>
          </a:prstGeom>
        </p:spPr>
      </p:pic>
      <p:cxnSp>
        <p:nvCxnSpPr>
          <p:cNvPr id="26" name="Straight Connector 25"/>
          <p:cNvCxnSpPr/>
          <p:nvPr/>
        </p:nvCxnSpPr>
        <p:spPr>
          <a:xfrm>
            <a:off x="473058" y="3764521"/>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022891" y="2194341"/>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022891" y="3764521"/>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3058" y="2194341"/>
            <a:ext cx="1420396" cy="863821"/>
          </a:xfrm>
          <a:prstGeom prst="line">
            <a:avLst/>
          </a:prstGeom>
          <a:ln w="38100" cap="rnd"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18" name="Rectangle 17">
            <a:hlinkClick r:id="rId10"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9" name="Rectangle 1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431029770"/>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Resources</a:t>
            </a:r>
            <a:endParaRPr lang="en-US" dirty="0"/>
          </a:p>
        </p:txBody>
      </p:sp>
      <p:sp>
        <p:nvSpPr>
          <p:cNvPr id="6" name="Rectangle 5">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7" name="Rectangle 6">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7932862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Links to Additional brand resources</a:t>
            </a:r>
            <a:endParaRPr lang="en-US" dirty="0"/>
          </a:p>
        </p:txBody>
      </p:sp>
      <p:sp>
        <p:nvSpPr>
          <p:cNvPr id="4" name="Content Placeholder 3"/>
          <p:cNvSpPr>
            <a:spLocks noGrp="1"/>
          </p:cNvSpPr>
          <p:nvPr>
            <p:ph sz="quarter" idx="10"/>
          </p:nvPr>
        </p:nvSpPr>
        <p:spPr/>
        <p:txBody>
          <a:bodyPr/>
          <a:lstStyle/>
          <a:p>
            <a:r>
              <a:rPr lang="en-US" dirty="0" smtClean="0"/>
              <a:t>Need to update with links/names once complete</a:t>
            </a:r>
          </a:p>
          <a:p>
            <a:r>
              <a:rPr lang="en-US" dirty="0" smtClean="0"/>
              <a:t>Include:</a:t>
            </a:r>
          </a:p>
          <a:p>
            <a:pPr lvl="1"/>
            <a:r>
              <a:rPr lang="en-US" dirty="0" smtClean="0"/>
              <a:t>DST Connect info</a:t>
            </a:r>
          </a:p>
          <a:p>
            <a:pPr lvl="1"/>
            <a:r>
              <a:rPr lang="en-US" dirty="0" smtClean="0"/>
              <a:t>Brand Book/Guide</a:t>
            </a:r>
          </a:p>
          <a:p>
            <a:pPr lvl="1"/>
            <a:r>
              <a:rPr lang="en-US" dirty="0" smtClean="0"/>
              <a:t>Videos</a:t>
            </a:r>
          </a:p>
          <a:p>
            <a:pPr lvl="1"/>
            <a:r>
              <a:rPr lang="en-US" dirty="0" smtClean="0"/>
              <a:t>Etc.</a:t>
            </a:r>
            <a:endParaRPr lang="en-US" dirty="0"/>
          </a:p>
        </p:txBody>
      </p:sp>
      <p:sp>
        <p:nvSpPr>
          <p:cNvPr id="7" name="Rectangle 6">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8" name="Rectangle 7">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75313101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color </a:t>
            </a:r>
            <a:r>
              <a:rPr lang="en-US" dirty="0" smtClean="0"/>
              <a:t>coding</a:t>
            </a:r>
            <a:endParaRPr lang="en-US" dirty="0"/>
          </a:p>
        </p:txBody>
      </p:sp>
      <p:sp>
        <p:nvSpPr>
          <p:cNvPr id="4" name="Content Placeholder 3"/>
          <p:cNvSpPr>
            <a:spLocks noGrp="1"/>
          </p:cNvSpPr>
          <p:nvPr>
            <p:ph sz="quarter" idx="10"/>
          </p:nvPr>
        </p:nvSpPr>
        <p:spPr/>
        <p:txBody>
          <a:bodyPr>
            <a:normAutofit/>
          </a:bodyPr>
          <a:lstStyle/>
          <a:p>
            <a:r>
              <a:rPr lang="en-US" dirty="0" smtClean="0"/>
              <a:t>Four of the colors in the new color palette have been assigned a specific branding purpose within the enterprise:</a:t>
            </a:r>
          </a:p>
          <a:p>
            <a:endParaRPr lang="en-US" dirty="0"/>
          </a:p>
          <a:p>
            <a:endParaRPr lang="en-US" dirty="0" smtClean="0"/>
          </a:p>
          <a:p>
            <a:r>
              <a:rPr lang="en-US" dirty="0" smtClean="0">
                <a:solidFill>
                  <a:schemeClr val="accent6"/>
                </a:solidFill>
              </a:rPr>
              <a:t> </a:t>
            </a:r>
          </a:p>
          <a:p>
            <a:r>
              <a:rPr lang="en-US" dirty="0" smtClean="0">
                <a:solidFill>
                  <a:schemeClr val="accent6"/>
                </a:solidFill>
              </a:rPr>
              <a:t>  </a:t>
            </a:r>
            <a:endParaRPr lang="en-US" dirty="0">
              <a:solidFill>
                <a:schemeClr val="accent6"/>
              </a:solidFill>
            </a:endParaRPr>
          </a:p>
          <a:p>
            <a:endParaRPr lang="en-US" dirty="0" smtClean="0">
              <a:solidFill>
                <a:schemeClr val="accent6"/>
              </a:solidFill>
            </a:endParaRPr>
          </a:p>
          <a:p>
            <a:endParaRPr lang="en-US" dirty="0">
              <a:solidFill>
                <a:schemeClr val="accent6"/>
              </a:solidFill>
            </a:endParaRPr>
          </a:p>
          <a:p>
            <a:pPr lvl="1"/>
            <a:endParaRPr lang="en-US" dirty="0" smtClean="0">
              <a:solidFill>
                <a:schemeClr val="accent6"/>
              </a:solidFill>
            </a:endParaRPr>
          </a:p>
          <a:p>
            <a:r>
              <a:rPr lang="en-US" dirty="0" smtClean="0"/>
              <a:t>Accordingly, PowerPoints for each of the above areas utilize slide layouts with their respective color. (Note the accent color on each vertical bar in the samples above).</a:t>
            </a:r>
            <a:r>
              <a:rPr lang="en-US" dirty="0"/>
              <a:t> </a:t>
            </a:r>
            <a:r>
              <a:rPr lang="en-US" dirty="0" smtClean="0"/>
              <a:t>A full set of slide layouts is contained in the PowerPoint for each area. For simplicity, the Corporate layouts will continue to be used throughout this Toolkit.</a:t>
            </a:r>
          </a:p>
        </p:txBody>
      </p:sp>
      <p:grpSp>
        <p:nvGrpSpPr>
          <p:cNvPr id="12" name="Group 11"/>
          <p:cNvGrpSpPr/>
          <p:nvPr/>
        </p:nvGrpSpPr>
        <p:grpSpPr>
          <a:xfrm>
            <a:off x="6905882" y="1772977"/>
            <a:ext cx="2011678" cy="1134029"/>
            <a:chOff x="6905882" y="1868447"/>
            <a:chExt cx="2011678" cy="1134029"/>
          </a:xfrm>
        </p:grpSpPr>
        <p:pic>
          <p:nvPicPr>
            <p:cNvPr id="3" name="Picture 2" descr="Screen Shot 2016-04-05 at 12.44.1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882" y="1868447"/>
              <a:ext cx="2011678" cy="1134029"/>
            </a:xfrm>
            <a:prstGeom prst="rect">
              <a:avLst/>
            </a:prstGeom>
            <a:ln>
              <a:solidFill>
                <a:schemeClr val="tx2"/>
              </a:solidFill>
            </a:ln>
          </p:spPr>
        </p:pic>
        <p:sp>
          <p:nvSpPr>
            <p:cNvPr id="8" name="Rectangle 7"/>
            <p:cNvSpPr/>
            <p:nvPr/>
          </p:nvSpPr>
          <p:spPr>
            <a:xfrm>
              <a:off x="7010837" y="1906670"/>
              <a:ext cx="1719072" cy="1051560"/>
            </a:xfrm>
            <a:prstGeom prst="rect">
              <a:avLst/>
            </a:prstGeom>
            <a:solidFill>
              <a:schemeClr val="bg1"/>
            </a:solidFill>
            <a:ln>
              <a:noFill/>
            </a:ln>
          </p:spPr>
          <p:txBody>
            <a:bodyPr wrap="square" anchor="ctr" anchorCtr="0">
              <a:noAutofit/>
            </a:bodyPr>
            <a:lstStyle/>
            <a:p>
              <a:pPr marL="0" lvl="1" indent="-274320">
                <a:lnSpc>
                  <a:spcPct val="60000"/>
                </a:lnSpc>
                <a:spcBef>
                  <a:spcPts val="800"/>
                </a:spcBef>
                <a:buClr>
                  <a:srgbClr val="999A8F"/>
                </a:buClr>
                <a:buSzPct val="105000"/>
              </a:pPr>
              <a:r>
                <a:rPr lang="en-US" sz="1600" dirty="0" smtClean="0">
                  <a:solidFill>
                    <a:srgbClr val="784A92"/>
                  </a:solidFill>
                  <a:latin typeface="Roboto Light"/>
                  <a:cs typeface="Roboto Light"/>
                </a:rPr>
                <a:t>Purple </a:t>
              </a:r>
              <a:r>
                <a:rPr lang="en-US" sz="1600" dirty="0">
                  <a:solidFill>
                    <a:srgbClr val="784A92"/>
                  </a:solidFill>
                  <a:latin typeface="Roboto Light"/>
                  <a:cs typeface="Roboto Light"/>
                </a:rPr>
                <a:t>= </a:t>
              </a:r>
              <a:endParaRPr lang="en-US" sz="1600" dirty="0" smtClean="0">
                <a:solidFill>
                  <a:srgbClr val="784A92"/>
                </a:solidFill>
                <a:latin typeface="Roboto Light"/>
                <a:cs typeface="Roboto Light"/>
              </a:endParaRPr>
            </a:p>
            <a:p>
              <a:pPr marL="0" lvl="1" indent="-274320">
                <a:lnSpc>
                  <a:spcPct val="60000"/>
                </a:lnSpc>
                <a:spcBef>
                  <a:spcPts val="800"/>
                </a:spcBef>
                <a:buClr>
                  <a:srgbClr val="999A8F"/>
                </a:buClr>
                <a:buSzPct val="105000"/>
              </a:pPr>
              <a:r>
                <a:rPr lang="en-US" sz="1600" dirty="0" smtClean="0">
                  <a:solidFill>
                    <a:srgbClr val="784A92"/>
                  </a:solidFill>
                  <a:latin typeface="Roboto Light"/>
                  <a:cs typeface="Roboto Light"/>
                </a:rPr>
                <a:t>ALPS</a:t>
              </a:r>
              <a:endParaRPr lang="en-US" sz="1600" dirty="0">
                <a:solidFill>
                  <a:srgbClr val="784A92"/>
                </a:solidFill>
                <a:latin typeface="Roboto Light"/>
                <a:cs typeface="Roboto Light"/>
              </a:endParaRPr>
            </a:p>
          </p:txBody>
        </p:sp>
      </p:grpSp>
      <p:grpSp>
        <p:nvGrpSpPr>
          <p:cNvPr id="15" name="Group 14"/>
          <p:cNvGrpSpPr/>
          <p:nvPr/>
        </p:nvGrpSpPr>
        <p:grpSpPr>
          <a:xfrm>
            <a:off x="482780" y="1772977"/>
            <a:ext cx="2011678" cy="1134029"/>
            <a:chOff x="482780" y="1868447"/>
            <a:chExt cx="2011678" cy="1134029"/>
          </a:xfrm>
        </p:grpSpPr>
        <p:pic>
          <p:nvPicPr>
            <p:cNvPr id="7" name="Picture 6" descr="Screen Shot 2016-04-05 at 12.42.3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780" y="1868447"/>
              <a:ext cx="2011678" cy="1134029"/>
            </a:xfrm>
            <a:prstGeom prst="rect">
              <a:avLst/>
            </a:prstGeom>
            <a:ln>
              <a:solidFill>
                <a:schemeClr val="tx2"/>
              </a:solidFill>
            </a:ln>
          </p:spPr>
        </p:pic>
        <p:sp>
          <p:nvSpPr>
            <p:cNvPr id="9" name="Rectangle 8"/>
            <p:cNvSpPr/>
            <p:nvPr/>
          </p:nvSpPr>
          <p:spPr>
            <a:xfrm>
              <a:off x="572610" y="1906670"/>
              <a:ext cx="1719072" cy="1051560"/>
            </a:xfrm>
            <a:prstGeom prst="rect">
              <a:avLst/>
            </a:prstGeom>
            <a:solidFill>
              <a:schemeClr val="bg1"/>
            </a:solidFill>
            <a:ln>
              <a:noFill/>
            </a:ln>
          </p:spPr>
          <p:txBody>
            <a:bodyPr wrap="none" anchor="ctr" anchorCtr="0">
              <a:noAutofit/>
            </a:bodyPr>
            <a:lstStyle/>
            <a:p>
              <a:pPr marL="0" lvl="1" indent="-274320">
                <a:lnSpc>
                  <a:spcPct val="60000"/>
                </a:lnSpc>
                <a:spcBef>
                  <a:spcPts val="800"/>
                </a:spcBef>
                <a:buClr>
                  <a:srgbClr val="999A8F"/>
                </a:buClr>
                <a:buSzPct val="105000"/>
              </a:pPr>
              <a:r>
                <a:rPr lang="en-US" sz="1600" dirty="0">
                  <a:solidFill>
                    <a:srgbClr val="DD4814"/>
                  </a:solidFill>
                  <a:latin typeface="Roboto Light"/>
                  <a:cs typeface="Roboto Light"/>
                </a:rPr>
                <a:t>Orange = </a:t>
              </a:r>
              <a:endParaRPr lang="en-US" sz="1600" dirty="0" smtClean="0">
                <a:solidFill>
                  <a:srgbClr val="DD4814"/>
                </a:solidFill>
                <a:latin typeface="Roboto Light"/>
                <a:cs typeface="Roboto Light"/>
              </a:endParaRPr>
            </a:p>
            <a:p>
              <a:pPr marL="0" lvl="1" indent="-274320">
                <a:lnSpc>
                  <a:spcPct val="60000"/>
                </a:lnSpc>
                <a:spcBef>
                  <a:spcPts val="800"/>
                </a:spcBef>
                <a:buClr>
                  <a:srgbClr val="999A8F"/>
                </a:buClr>
                <a:buSzPct val="105000"/>
              </a:pPr>
              <a:r>
                <a:rPr lang="en-US" sz="1600" dirty="0" smtClean="0">
                  <a:solidFill>
                    <a:srgbClr val="DD4814"/>
                  </a:solidFill>
                  <a:latin typeface="Roboto Light"/>
                  <a:cs typeface="Roboto Light"/>
                </a:rPr>
                <a:t>Corporate</a:t>
              </a:r>
              <a:endParaRPr lang="en-US" sz="1600" dirty="0">
                <a:solidFill>
                  <a:srgbClr val="DD4814"/>
                </a:solidFill>
                <a:latin typeface="Roboto Light"/>
                <a:cs typeface="Roboto Light"/>
              </a:endParaRPr>
            </a:p>
          </p:txBody>
        </p:sp>
      </p:grpSp>
      <p:grpSp>
        <p:nvGrpSpPr>
          <p:cNvPr id="14" name="Group 13"/>
          <p:cNvGrpSpPr/>
          <p:nvPr/>
        </p:nvGrpSpPr>
        <p:grpSpPr>
          <a:xfrm>
            <a:off x="2623814" y="1772977"/>
            <a:ext cx="2011678" cy="1134029"/>
            <a:chOff x="2623814" y="1868447"/>
            <a:chExt cx="2011678" cy="1134029"/>
          </a:xfrm>
        </p:grpSpPr>
        <p:pic>
          <p:nvPicPr>
            <p:cNvPr id="6" name="Picture 5" descr="Screen Shot 2016-04-05 at 12.43.3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3814" y="1868447"/>
              <a:ext cx="2011678" cy="1134029"/>
            </a:xfrm>
            <a:prstGeom prst="rect">
              <a:avLst/>
            </a:prstGeom>
            <a:ln>
              <a:solidFill>
                <a:schemeClr val="tx2"/>
              </a:solidFill>
            </a:ln>
          </p:spPr>
        </p:pic>
        <p:sp>
          <p:nvSpPr>
            <p:cNvPr id="10" name="Rectangle 9"/>
            <p:cNvSpPr/>
            <p:nvPr/>
          </p:nvSpPr>
          <p:spPr>
            <a:xfrm>
              <a:off x="2722615" y="1911594"/>
              <a:ext cx="1719072" cy="1051560"/>
            </a:xfrm>
            <a:prstGeom prst="rect">
              <a:avLst/>
            </a:prstGeom>
            <a:solidFill>
              <a:schemeClr val="bg1"/>
            </a:solidFill>
            <a:ln>
              <a:noFill/>
            </a:ln>
          </p:spPr>
          <p:txBody>
            <a:bodyPr wrap="square" anchor="ctr" anchorCtr="0">
              <a:noAutofit/>
            </a:bodyPr>
            <a:lstStyle/>
            <a:p>
              <a:pPr marL="0" lvl="1" indent="-274320">
                <a:lnSpc>
                  <a:spcPct val="60000"/>
                </a:lnSpc>
                <a:spcBef>
                  <a:spcPts val="800"/>
                </a:spcBef>
                <a:buClr>
                  <a:srgbClr val="999A8F"/>
                </a:buClr>
                <a:buSzPct val="105000"/>
              </a:pPr>
              <a:r>
                <a:rPr lang="en-US" sz="1600" dirty="0">
                  <a:solidFill>
                    <a:srgbClr val="69BE28"/>
                  </a:solidFill>
                  <a:latin typeface="Roboto Light"/>
                  <a:cs typeface="Roboto Light"/>
                </a:rPr>
                <a:t>Green = </a:t>
              </a:r>
              <a:endParaRPr lang="en-US" sz="1600" dirty="0" smtClean="0">
                <a:solidFill>
                  <a:srgbClr val="69BE28"/>
                </a:solidFill>
                <a:latin typeface="Roboto Light"/>
                <a:cs typeface="Roboto Light"/>
              </a:endParaRPr>
            </a:p>
            <a:p>
              <a:pPr marL="0" lvl="1" indent="-274320">
                <a:lnSpc>
                  <a:spcPct val="60000"/>
                </a:lnSpc>
                <a:spcBef>
                  <a:spcPts val="800"/>
                </a:spcBef>
                <a:buClr>
                  <a:srgbClr val="999A8F"/>
                </a:buClr>
                <a:buSzPct val="105000"/>
              </a:pPr>
              <a:r>
                <a:rPr lang="en-US" sz="1600" dirty="0" smtClean="0">
                  <a:solidFill>
                    <a:srgbClr val="69BE28"/>
                  </a:solidFill>
                  <a:latin typeface="Roboto Light"/>
                  <a:cs typeface="Roboto Light"/>
                </a:rPr>
                <a:t>Financial</a:t>
              </a:r>
            </a:p>
            <a:p>
              <a:pPr marL="0" lvl="1" indent="-274320">
                <a:lnSpc>
                  <a:spcPct val="60000"/>
                </a:lnSpc>
                <a:spcBef>
                  <a:spcPts val="800"/>
                </a:spcBef>
                <a:buClr>
                  <a:srgbClr val="999A8F"/>
                </a:buClr>
                <a:buSzPct val="105000"/>
              </a:pPr>
              <a:r>
                <a:rPr lang="en-US" sz="1600" dirty="0" smtClean="0">
                  <a:solidFill>
                    <a:srgbClr val="69BE28"/>
                  </a:solidFill>
                  <a:latin typeface="Roboto Light"/>
                  <a:cs typeface="Roboto Light"/>
                </a:rPr>
                <a:t>Services</a:t>
              </a:r>
              <a:endParaRPr lang="en-US" sz="1600" dirty="0">
                <a:solidFill>
                  <a:srgbClr val="69BE28"/>
                </a:solidFill>
                <a:latin typeface="Roboto Light"/>
                <a:cs typeface="Roboto Light"/>
              </a:endParaRPr>
            </a:p>
          </p:txBody>
        </p:sp>
      </p:grpSp>
      <p:grpSp>
        <p:nvGrpSpPr>
          <p:cNvPr id="13" name="Group 12"/>
          <p:cNvGrpSpPr/>
          <p:nvPr/>
        </p:nvGrpSpPr>
        <p:grpSpPr>
          <a:xfrm>
            <a:off x="4764848" y="1772977"/>
            <a:ext cx="2011678" cy="1134029"/>
            <a:chOff x="4764848" y="1868447"/>
            <a:chExt cx="2011678" cy="1134029"/>
          </a:xfrm>
        </p:grpSpPr>
        <p:pic>
          <p:nvPicPr>
            <p:cNvPr id="5" name="Picture 4" descr="Screen Shot 2016-04-05 at 12.43.57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4848" y="1868447"/>
              <a:ext cx="2011678" cy="1134029"/>
            </a:xfrm>
            <a:prstGeom prst="rect">
              <a:avLst/>
            </a:prstGeom>
            <a:ln>
              <a:solidFill>
                <a:schemeClr val="tx2"/>
              </a:solidFill>
            </a:ln>
          </p:spPr>
        </p:pic>
        <p:sp>
          <p:nvSpPr>
            <p:cNvPr id="11" name="Rectangle 10"/>
            <p:cNvSpPr/>
            <p:nvPr/>
          </p:nvSpPr>
          <p:spPr>
            <a:xfrm>
              <a:off x="4865152" y="1911592"/>
              <a:ext cx="1719072" cy="1051560"/>
            </a:xfrm>
            <a:prstGeom prst="rect">
              <a:avLst/>
            </a:prstGeom>
            <a:solidFill>
              <a:schemeClr val="bg1"/>
            </a:solidFill>
            <a:ln>
              <a:noFill/>
            </a:ln>
          </p:spPr>
          <p:txBody>
            <a:bodyPr wrap="none" anchor="ctr" anchorCtr="0">
              <a:noAutofit/>
            </a:bodyPr>
            <a:lstStyle/>
            <a:p>
              <a:pPr marL="0" lvl="1" indent="-274320">
                <a:lnSpc>
                  <a:spcPct val="60000"/>
                </a:lnSpc>
                <a:spcBef>
                  <a:spcPts val="800"/>
                </a:spcBef>
                <a:buClr>
                  <a:srgbClr val="999A8F"/>
                </a:buClr>
                <a:buSzPct val="105000"/>
              </a:pPr>
              <a:r>
                <a:rPr lang="en-US" sz="1600" dirty="0">
                  <a:solidFill>
                    <a:srgbClr val="00A9E0"/>
                  </a:solidFill>
                  <a:latin typeface="Roboto Light"/>
                  <a:cs typeface="Roboto Light"/>
                </a:rPr>
                <a:t>Blue = </a:t>
              </a:r>
              <a:endParaRPr lang="en-US" sz="1600" dirty="0" smtClean="0">
                <a:solidFill>
                  <a:srgbClr val="00A9E0"/>
                </a:solidFill>
                <a:latin typeface="Roboto Light"/>
                <a:cs typeface="Roboto Light"/>
              </a:endParaRPr>
            </a:p>
            <a:p>
              <a:pPr marL="0" lvl="1" indent="-274320">
                <a:lnSpc>
                  <a:spcPct val="60000"/>
                </a:lnSpc>
                <a:spcBef>
                  <a:spcPts val="800"/>
                </a:spcBef>
                <a:buClr>
                  <a:srgbClr val="999A8F"/>
                </a:buClr>
                <a:buSzPct val="105000"/>
              </a:pPr>
              <a:r>
                <a:rPr lang="en-US" sz="1600" dirty="0" smtClean="0">
                  <a:solidFill>
                    <a:srgbClr val="00A9E0"/>
                  </a:solidFill>
                  <a:latin typeface="Roboto Light"/>
                  <a:cs typeface="Roboto Light"/>
                </a:rPr>
                <a:t>Healthcare</a:t>
              </a:r>
              <a:endParaRPr lang="en-US" sz="1600" dirty="0">
                <a:solidFill>
                  <a:srgbClr val="00A9E0"/>
                </a:solidFill>
                <a:latin typeface="Roboto Light"/>
                <a:cs typeface="Roboto Light"/>
              </a:endParaRPr>
            </a:p>
          </p:txBody>
        </p:sp>
      </p:grpSp>
      <p:sp>
        <p:nvSpPr>
          <p:cNvPr id="18" name="Rectangle 17">
            <a:hlinkClick r:id="rId6"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19" name="Rectangle 18">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1224892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Thank you</a:t>
            </a:r>
          </a:p>
          <a:p>
            <a:endParaRPr lang="en-US" dirty="0"/>
          </a:p>
          <a:p>
            <a:pPr lvl="1"/>
            <a:r>
              <a:rPr lang="en-US" dirty="0" smtClean="0"/>
              <a:t>If you have questions, suggestions, or other feedback, please let us know.</a:t>
            </a:r>
          </a:p>
          <a:p>
            <a:pPr lvl="1"/>
            <a:endParaRPr lang="en-US" dirty="0"/>
          </a:p>
          <a:p>
            <a:pPr lvl="1"/>
            <a:r>
              <a:rPr lang="en-US" dirty="0" smtClean="0"/>
              <a:t>Contact info</a:t>
            </a:r>
            <a:r>
              <a:rPr lang="is-IS" dirty="0" smtClean="0"/>
              <a:t>… HERE</a:t>
            </a:r>
            <a:endParaRPr lang="en-US" dirty="0"/>
          </a:p>
        </p:txBody>
      </p:sp>
      <p:sp>
        <p:nvSpPr>
          <p:cNvPr id="6" name="Rectangle 5">
            <a:hlinkClick r:id="rId2" action="ppaction://hlinksldjump" highlightClick="1"/>
          </p:cNvPr>
          <p:cNvSpPr/>
          <p:nvPr/>
        </p:nvSpPr>
        <p:spPr>
          <a:xfrm>
            <a:off x="7343393" y="4960624"/>
            <a:ext cx="1599165" cy="18287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latin typeface="Roboto Light"/>
                <a:cs typeface="Roboto Light"/>
              </a:rPr>
              <a:t>Return to Table of Contents</a:t>
            </a:r>
          </a:p>
        </p:txBody>
      </p:sp>
      <p:sp>
        <p:nvSpPr>
          <p:cNvPr id="7" name="Rectangle 6">
            <a:hlinkClick r:id="" action="ppaction://hlinkshowjump?jump=lastslideviewed" highlightClick="1"/>
          </p:cNvPr>
          <p:cNvSpPr/>
          <p:nvPr/>
        </p:nvSpPr>
        <p:spPr>
          <a:xfrm>
            <a:off x="6856819" y="4960624"/>
            <a:ext cx="454910" cy="1828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smtClean="0">
                <a:latin typeface="Roboto Light"/>
                <a:cs typeface="Roboto Light"/>
              </a:rPr>
              <a:t>Back</a:t>
            </a:r>
            <a:endParaRPr lang="en-US" sz="900" dirty="0">
              <a:latin typeface="Roboto Light"/>
              <a:cs typeface="Roboto Light"/>
            </a:endParaRPr>
          </a:p>
        </p:txBody>
      </p:sp>
    </p:spTree>
    <p:extLst>
      <p:ext uri="{BB962C8B-B14F-4D97-AF65-F5344CB8AC3E}">
        <p14:creationId xmlns:p14="http://schemas.microsoft.com/office/powerpoint/2010/main" val="281024580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AdvanceTemplate-12516-Wes3">
  <a:themeElements>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91440" rIns="91440" bIns="91440" rtlCol="0" anchor="ctr" anchorCtr="0">
        <a:noAutofit/>
      </a:bodyPr>
      <a:lstStyle>
        <a:defPPr>
          <a:defRPr sz="1200" dirty="0" smtClean="0">
            <a:latin typeface="Roboto Light"/>
            <a:cs typeface="Roboto Light"/>
          </a:defRPr>
        </a:defPPr>
      </a:lstStyle>
    </a:txDef>
  </a:objectDefaults>
  <a:extraClrSchemeLst/>
  <a:extLst>
    <a:ext uri="{05A4C25C-085E-4340-85A3-A5531E510DB2}">
      <thm15:themeFamily xmlns:thm15="http://schemas.microsoft.com/office/thememl/2012/main" xmlns="" name="Presentation5" id="{F42FBAD8-161C-894F-9F54-6D8575E1577A}" vid="{DA97E42F-E94B-D741-A2E5-A81D851F4D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Custom 3">
    <a:dk1>
      <a:srgbClr val="000000"/>
    </a:dk1>
    <a:lt1>
      <a:srgbClr val="FFFFFF"/>
    </a:lt1>
    <a:dk2>
      <a:srgbClr val="999A8F"/>
    </a:dk2>
    <a:lt2>
      <a:srgbClr val="E6E7E4"/>
    </a:lt2>
    <a:accent1>
      <a:srgbClr val="DD4814"/>
    </a:accent1>
    <a:accent2>
      <a:srgbClr val="51626F"/>
    </a:accent2>
    <a:accent3>
      <a:srgbClr val="999A8F"/>
    </a:accent3>
    <a:accent4>
      <a:srgbClr val="00A9E0"/>
    </a:accent4>
    <a:accent5>
      <a:srgbClr val="69BE28"/>
    </a:accent5>
    <a:accent6>
      <a:srgbClr val="784A92"/>
    </a:accent6>
    <a:hlink>
      <a:srgbClr val="00A9E0"/>
    </a:hlink>
    <a:folHlink>
      <a:srgbClr val="0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17555</TotalTime>
  <Words>4662</Words>
  <Application>Microsoft Office PowerPoint</Application>
  <PresentationFormat>On-screen Show (16:9)</PresentationFormat>
  <Paragraphs>864</Paragraphs>
  <Slides>90</Slides>
  <Notes>19</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AdvanceTemplate-12516-Wes3</vt:lpstr>
      <vt:lpstr>DST INTERN PRESENTATION 2016</vt:lpstr>
      <vt:lpstr>PowerPoint Presentation</vt:lpstr>
      <vt:lpstr>PowerPoint Presentation</vt:lpstr>
      <vt:lpstr>Viewing this Toolkit</vt:lpstr>
      <vt:lpstr>3 Keys to a Great presentation</vt:lpstr>
      <vt:lpstr>Using this Toolkit</vt:lpstr>
      <vt:lpstr>Table of Contents</vt:lpstr>
      <vt:lpstr>PowerPoint Presentation</vt:lpstr>
      <vt:lpstr>color coding</vt:lpstr>
      <vt:lpstr>Applying Slide Layouts</vt:lpstr>
      <vt:lpstr>Cover 1 - Single line cover Layout</vt:lpstr>
      <vt:lpstr>Cover 2 - Two-Line Cover Layout for presentations with longer titles</vt:lpstr>
      <vt:lpstr>PowerPoint Presentation</vt:lpstr>
      <vt:lpstr>PowerPoint Presentation</vt:lpstr>
      <vt:lpstr>PowerPoint Presentation</vt:lpstr>
      <vt:lpstr>PowerPoint Presentation</vt:lpstr>
      <vt:lpstr>PowerPoint Presentation</vt:lpstr>
      <vt:lpstr>How it works: Increase indent function</vt:lpstr>
      <vt:lpstr>How it works: Increase indent function</vt:lpstr>
      <vt:lpstr>PowerPoint Presentation</vt:lpstr>
      <vt:lpstr>TITLED Layout</vt:lpstr>
      <vt:lpstr>Titled PHOTO Slide with image space</vt:lpstr>
      <vt:lpstr>PowerPoint Presentation</vt:lpstr>
      <vt:lpstr>This is the box 2 Layout</vt:lpstr>
      <vt:lpstr>This is the Box 3 Layout</vt:lpstr>
      <vt:lpstr>This is the Box 4 Layout</vt:lpstr>
      <vt:lpstr>IMAGE LEFT Layout (With Text Right)</vt:lpstr>
      <vt:lpstr>IMAGE Right Layout (With Text LEFT)</vt:lpstr>
      <vt:lpstr>This is the Text 2 Layout</vt:lpstr>
      <vt:lpstr>This is the Out-Of-Brand Layout</vt:lpstr>
      <vt:lpstr>PowerPoint Presentation</vt:lpstr>
      <vt:lpstr>Creating a New PRESENTATION</vt:lpstr>
      <vt:lpstr>Creating a new Presentation</vt:lpstr>
      <vt:lpstr>Creating a new Presentation</vt:lpstr>
      <vt:lpstr>PowerPoint Presentation</vt:lpstr>
      <vt:lpstr>Updating an existing presentation</vt:lpstr>
      <vt:lpstr>Updating an existing presentation</vt:lpstr>
      <vt:lpstr>PowerPoint Presentation</vt:lpstr>
      <vt:lpstr>Recommended update method</vt:lpstr>
      <vt:lpstr>Recommended update method</vt:lpstr>
      <vt:lpstr>Recommended update method</vt:lpstr>
      <vt:lpstr>Recommended update method</vt:lpstr>
      <vt:lpstr>Recommended update method</vt:lpstr>
      <vt:lpstr>Recommended update method</vt:lpstr>
      <vt:lpstr>Recommended update method</vt:lpstr>
      <vt:lpstr>PowerPoint Presentation</vt:lpstr>
      <vt:lpstr>Alternative Update Method</vt:lpstr>
      <vt:lpstr>Alternative Update Method</vt:lpstr>
      <vt:lpstr>Alternative Update Method</vt:lpstr>
      <vt:lpstr>Alternative Update Method</vt:lpstr>
      <vt:lpstr>Alternative Update Method</vt:lpstr>
      <vt:lpstr>Alternative Update Method</vt:lpstr>
      <vt:lpstr>Alternative Update Method</vt:lpstr>
      <vt:lpstr>Alternative Update Method</vt:lpstr>
      <vt:lpstr>PowerPoint Presentation</vt:lpstr>
      <vt:lpstr>Color Palette and Usage</vt:lpstr>
      <vt:lpstr>Text and callout Text colors</vt:lpstr>
      <vt:lpstr>PowerPoint Presentation</vt:lpstr>
      <vt:lpstr>Roboto Light</vt:lpstr>
      <vt:lpstr>Font Sizing</vt:lpstr>
      <vt:lpstr>Roboto Light And Converted Slides</vt:lpstr>
      <vt:lpstr>Updating table, chart or graph fonts</vt:lpstr>
      <vt:lpstr>PowerPoint Presentation</vt:lpstr>
      <vt:lpstr>Shapes and text callouts</vt:lpstr>
      <vt:lpstr>Alternate text callouts</vt:lpstr>
      <vt:lpstr>Lines</vt:lpstr>
      <vt:lpstr>Lines – Sample Use</vt:lpstr>
      <vt:lpstr>PowerPoint Presentation</vt:lpstr>
      <vt:lpstr>Recommended charts</vt:lpstr>
      <vt:lpstr>Doughnut Charts</vt:lpstr>
      <vt:lpstr>Doughnut Charts</vt:lpstr>
      <vt:lpstr>Doughnut Charts</vt:lpstr>
      <vt:lpstr>Column charts</vt:lpstr>
      <vt:lpstr>Column charts</vt:lpstr>
      <vt:lpstr>Bar charts</vt:lpstr>
      <vt:lpstr>Bar charts</vt:lpstr>
      <vt:lpstr>Line charts</vt:lpstr>
      <vt:lpstr>Line charts</vt:lpstr>
      <vt:lpstr>Chart Style</vt:lpstr>
      <vt:lpstr>PowerPoint Presentation</vt:lpstr>
      <vt:lpstr>Smart art</vt:lpstr>
      <vt:lpstr>Smart art</vt:lpstr>
      <vt:lpstr>PowerPoint Presentation</vt:lpstr>
      <vt:lpstr>Images</vt:lpstr>
      <vt:lpstr>icons</vt:lpstr>
      <vt:lpstr>Icon Use</vt:lpstr>
      <vt:lpstr>Icon Use</vt:lpstr>
      <vt:lpstr>PowerPoint Presentation</vt:lpstr>
      <vt:lpstr>Links to Additional brand resources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 Mikel</dc:creator>
  <cp:lastModifiedBy>Yadavalli, Ravi kiran</cp:lastModifiedBy>
  <cp:revision>118</cp:revision>
  <cp:lastPrinted>2015-12-02T19:01:46Z</cp:lastPrinted>
  <dcterms:created xsi:type="dcterms:W3CDTF">2016-04-22T13:56:43Z</dcterms:created>
  <dcterms:modified xsi:type="dcterms:W3CDTF">2016-07-25T21:47:15Z</dcterms:modified>
</cp:coreProperties>
</file>